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3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4.xml" ContentType="application/vnd.openxmlformats-officedocument.theme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79" r:id="rId2"/>
    <p:sldMasterId id="2147483685" r:id="rId3"/>
    <p:sldMasterId id="2147483717" r:id="rId4"/>
    <p:sldMasterId id="2147483749" r:id="rId5"/>
  </p:sldMasterIdLst>
  <p:notesMasterIdLst>
    <p:notesMasterId r:id="rId20"/>
  </p:notesMasterIdLst>
  <p:sldIdLst>
    <p:sldId id="556" r:id="rId6"/>
    <p:sldId id="557" r:id="rId7"/>
    <p:sldId id="559" r:id="rId8"/>
    <p:sldId id="560" r:id="rId9"/>
    <p:sldId id="561" r:id="rId10"/>
    <p:sldId id="572" r:id="rId11"/>
    <p:sldId id="538" r:id="rId12"/>
    <p:sldId id="568" r:id="rId13"/>
    <p:sldId id="564" r:id="rId14"/>
    <p:sldId id="570" r:id="rId15"/>
    <p:sldId id="569" r:id="rId16"/>
    <p:sldId id="563" r:id="rId17"/>
    <p:sldId id="571" r:id="rId18"/>
    <p:sldId id="558" r:id="rId19"/>
  </p:sldIdLst>
  <p:sldSz cx="9144000" cy="5143500" type="screen16x9"/>
  <p:notesSz cx="6858000" cy="9144000"/>
  <p:custDataLst>
    <p:tags r:id="rId21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07C0612-E9A9-418A-A922-0D886DBA8EE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044" autoAdjust="0"/>
    <p:restoredTop sz="0"/>
  </p:normalViewPr>
  <p:slideViewPr>
    <p:cSldViewPr>
      <p:cViewPr varScale="1">
        <p:scale>
          <a:sx n="91" d="100"/>
          <a:sy n="91" d="100"/>
        </p:scale>
        <p:origin x="76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" Type="http://schemas.openxmlformats.org/officeDocument/2006/relationships/slideMaster" Target="slideMasters/slideMaster3.xml"/><Relationship Id="rId21" Type="http://schemas.openxmlformats.org/officeDocument/2006/relationships/tags" Target="tags/tag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ct val="0"/>
              </a:spcBef>
              <a:spcAft>
                <a:spcPct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ct val="0"/>
              </a:spcBef>
              <a:spcAft>
                <a:spcPct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ct val="0"/>
              </a:spcBef>
              <a:spcAft>
                <a:spcPct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ct val="0"/>
              </a:spcBef>
              <a:spcAft>
                <a:spcPct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ct val="0"/>
              </a:spcBef>
              <a:spcAft>
                <a:spcPct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ct val="0"/>
              </a:spcBef>
              <a:spcAft>
                <a:spcPct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ct val="0"/>
              </a:spcBef>
              <a:spcAft>
                <a:spcPct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ct val="0"/>
              </a:spcBef>
              <a:spcAft>
                <a:spcPct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ct val="0"/>
              </a:spcBef>
              <a:spcAft>
                <a:spcPct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ct val="0"/>
      </a:spcBef>
      <a:spcAft>
        <a:spcPct val="0"/>
      </a:spcAft>
    </a:defPPr>
    <a:lvl1pPr marR="0" lvl="0" algn="l" rtl="0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4306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3e5d1ed880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13e5d1ed880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62122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3e5d1ed880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13e5d1ed880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38644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3e5d1ed880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13e5d1ed880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53851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3e5d1ed880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13e5d1ed880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49202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53188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3092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3e5d1ed880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13e5d1ed880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61627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3e5d1ed880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13e5d1ed880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42342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3e5d1ed880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13e5d1ed880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72388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3e5d1ed880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13e5d1ed880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79058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3e5d1ed880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13e5d1ed880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75982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3e5d1ed880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13e5d1ed880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59494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3e5d1ed880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13e5d1ed880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436126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4.xml"/><Relationship Id="rId4" Type="http://schemas.openxmlformats.org/officeDocument/2006/relationships/hyperlink" Target="http://bit.ly/2TtBDfr" TargetMode="Externa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48DDE66-1946-4777-9177-A9C5E0B88994}" type="datetimeFigureOut">
              <a:rPr lang="en-US" smtClean="0"/>
              <a:t>11/25/2022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40224B9-308A-4FCC-AB90-5ED2EA3C5A8A}" type="datetimeFigureOut">
              <a:rPr lang="en-US" smtClean="0"/>
              <a:t>11/25/2022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/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79110498-71F3-4543-96C8-689B53775006}" type="datetimeFigureOut">
              <a:rPr lang="en-US" smtClean="0"/>
              <a:t>11/25/2022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210300" y="171750"/>
            <a:ext cx="8723400" cy="4800000"/>
          </a:xfrm>
          <a:prstGeom prst="roundRect">
            <a:avLst>
              <a:gd name="adj" fmla="val 7768"/>
            </a:avLst>
          </a:prstGeom>
          <a:gradFill>
            <a:gsLst>
              <a:gs pos="0">
                <a:schemeClr val="lt1"/>
              </a:gs>
              <a:gs pos="100000">
                <a:srgbClr val="F5F8FF"/>
              </a:gs>
            </a:gsLst>
            <a:lin ang="8100019" scaled="0"/>
          </a:gradFill>
          <a:ln>
            <a:noFill/>
          </a:ln>
          <a:effectLst>
            <a:outerShdw blurRad="100013" dist="95250" dir="504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 rot="10800000" flipH="1">
            <a:off x="628500" y="1087100"/>
            <a:ext cx="7887000" cy="3011100"/>
          </a:xfrm>
          <a:prstGeom prst="roundRect">
            <a:avLst>
              <a:gd name="adj" fmla="val 7768"/>
            </a:avLst>
          </a:prstGeom>
          <a:gradFill>
            <a:gsLst>
              <a:gs pos="0">
                <a:srgbClr val="F5F8FF"/>
              </a:gs>
              <a:gs pos="100000">
                <a:schemeClr val="lt1"/>
              </a:gs>
            </a:gsLst>
            <a:lin ang="5400012" scaled="0"/>
          </a:gradFill>
          <a:ln>
            <a:noFill/>
          </a:ln>
          <a:effectLst>
            <a:outerShdw blurRad="100013" dist="95250" dir="12060000" algn="bl" rotWithShape="0">
              <a:schemeClr val="dk1">
                <a:alpha val="31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1184450" y="1817157"/>
            <a:ext cx="6774900" cy="196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  <a:defRPr sz="4300"/>
            </a:lvl1pPr>
            <a:lvl2pPr lvl="1" algn="ctr" rtl="0"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2pPr>
            <a:lvl3pPr lvl="2" algn="ctr" rtl="0"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3pPr>
            <a:lvl4pPr lvl="3" algn="ctr" rtl="0"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4pPr>
            <a:lvl5pPr lvl="4" algn="ctr" rtl="0"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5pPr>
            <a:lvl6pPr lvl="5" algn="ctr" rtl="0"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6pPr>
            <a:lvl7pPr lvl="6" algn="ctr" rtl="0"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7pPr>
            <a:lvl8pPr lvl="7" algn="ctr" rtl="0"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8pPr>
            <a:lvl9pPr lvl="8" algn="ctr" rtl="0"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2152500" y="3885450"/>
            <a:ext cx="4839000" cy="42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1400"/>
            </a:lvl1pPr>
            <a:lvl2pPr lvl="1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210300" y="171750"/>
            <a:ext cx="8723400" cy="4800000"/>
          </a:xfrm>
          <a:prstGeom prst="roundRect">
            <a:avLst>
              <a:gd name="adj" fmla="val 7768"/>
            </a:avLst>
          </a:prstGeom>
          <a:gradFill>
            <a:gsLst>
              <a:gs pos="0">
                <a:schemeClr val="lt1"/>
              </a:gs>
              <a:gs pos="100000">
                <a:srgbClr val="F5F8FF"/>
              </a:gs>
            </a:gsLst>
            <a:lin ang="8100019" scaled="0"/>
          </a:gradFill>
          <a:ln>
            <a:noFill/>
          </a:ln>
          <a:effectLst>
            <a:outerShdw blurRad="100013" dist="95250" dir="5040000" algn="bl" rotWithShape="0">
              <a:schemeClr val="dk1">
                <a:alpha val="31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41" name="Google Shape;41;p9"/>
          <p:cNvSpPr/>
          <p:nvPr/>
        </p:nvSpPr>
        <p:spPr>
          <a:xfrm rot="10800000" flipH="1">
            <a:off x="628500" y="635265"/>
            <a:ext cx="7887000" cy="3568200"/>
          </a:xfrm>
          <a:prstGeom prst="roundRect">
            <a:avLst>
              <a:gd name="adj" fmla="val 7768"/>
            </a:avLst>
          </a:prstGeom>
          <a:gradFill>
            <a:gsLst>
              <a:gs pos="0">
                <a:srgbClr val="F5F8FF"/>
              </a:gs>
              <a:gs pos="100000">
                <a:schemeClr val="lt1"/>
              </a:gs>
            </a:gsLst>
            <a:lin ang="5400012" scaled="0"/>
          </a:gradFill>
          <a:ln>
            <a:noFill/>
          </a:ln>
          <a:effectLst>
            <a:outerShdw blurRad="100013" dist="95250" dir="12060000" algn="bl" rotWithShape="0">
              <a:schemeClr val="dk1">
                <a:alpha val="31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title"/>
          </p:nvPr>
        </p:nvSpPr>
        <p:spPr>
          <a:xfrm>
            <a:off x="2333625" y="1739700"/>
            <a:ext cx="4476600" cy="148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ct val="0"/>
              </a:spcBef>
              <a:spcAft>
                <a:spcPct val="0"/>
              </a:spcAft>
              <a:buSzPts val="4200"/>
              <a:buNone/>
              <a:defRPr sz="10000"/>
            </a:lvl1pPr>
            <a:lvl2pPr lvl="1" algn="ctr"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2pPr>
            <a:lvl3pPr lvl="2" algn="ctr"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3pPr>
            <a:lvl4pPr lvl="3" algn="ctr"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4pPr>
            <a:lvl5pPr lvl="4" algn="ctr"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5pPr>
            <a:lvl6pPr lvl="5" algn="ctr"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6pPr>
            <a:lvl7pPr lvl="6" algn="ctr"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7pPr>
            <a:lvl8pPr lvl="7" algn="ctr"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8pPr>
            <a:lvl9pPr lvl="8" algn="ctr"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subTitle" idx="1"/>
          </p:nvPr>
        </p:nvSpPr>
        <p:spPr>
          <a:xfrm>
            <a:off x="2333775" y="3222000"/>
            <a:ext cx="4476600" cy="6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1400"/>
            </a:lvl1pPr>
            <a:lvl2pPr lvl="1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1"/>
        </a:soli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1"/>
          <p:cNvSpPr/>
          <p:nvPr/>
        </p:nvSpPr>
        <p:spPr>
          <a:xfrm>
            <a:off x="210300" y="171750"/>
            <a:ext cx="8723400" cy="4800000"/>
          </a:xfrm>
          <a:prstGeom prst="roundRect">
            <a:avLst>
              <a:gd name="adj" fmla="val 7768"/>
            </a:avLst>
          </a:prstGeom>
          <a:gradFill>
            <a:gsLst>
              <a:gs pos="0">
                <a:schemeClr val="lt1"/>
              </a:gs>
              <a:gs pos="100000">
                <a:srgbClr val="F5F8FF"/>
              </a:gs>
            </a:gsLst>
            <a:lin ang="8100019" scaled="0"/>
          </a:gradFill>
          <a:ln>
            <a:noFill/>
          </a:ln>
          <a:effectLst>
            <a:outerShdw blurRad="100013" dist="95250" dir="5040000" algn="bl" rotWithShape="0">
              <a:schemeClr val="dk1">
                <a:alpha val="31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2"/>
          <p:cNvSpPr/>
          <p:nvPr/>
        </p:nvSpPr>
        <p:spPr>
          <a:xfrm>
            <a:off x="210300" y="171750"/>
            <a:ext cx="8723400" cy="4800000"/>
          </a:xfrm>
          <a:prstGeom prst="roundRect">
            <a:avLst>
              <a:gd name="adj" fmla="val 7768"/>
            </a:avLst>
          </a:prstGeom>
          <a:gradFill>
            <a:gsLst>
              <a:gs pos="0">
                <a:schemeClr val="lt1"/>
              </a:gs>
              <a:gs pos="100000">
                <a:srgbClr val="F5F8FF"/>
              </a:gs>
            </a:gsLst>
            <a:lin ang="8100019" scaled="0"/>
          </a:gradFill>
          <a:ln>
            <a:noFill/>
          </a:ln>
          <a:effectLst>
            <a:outerShdw blurRad="100013" dist="95250" dir="5040000" algn="bl" rotWithShape="0">
              <a:schemeClr val="dk1">
                <a:alpha val="31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184" name="Google Shape;184;p32"/>
          <p:cNvSpPr/>
          <p:nvPr/>
        </p:nvSpPr>
        <p:spPr>
          <a:xfrm rot="10800000" flipH="1">
            <a:off x="628500" y="478125"/>
            <a:ext cx="7887000" cy="4073100"/>
          </a:xfrm>
          <a:prstGeom prst="roundRect">
            <a:avLst>
              <a:gd name="adj" fmla="val 7768"/>
            </a:avLst>
          </a:prstGeom>
          <a:gradFill>
            <a:gsLst>
              <a:gs pos="0">
                <a:srgbClr val="F5F8FF"/>
              </a:gs>
              <a:gs pos="100000">
                <a:schemeClr val="lt1"/>
              </a:gs>
            </a:gsLst>
            <a:lin ang="5400012" scaled="0"/>
          </a:gradFill>
          <a:ln>
            <a:noFill/>
          </a:ln>
          <a:effectLst>
            <a:outerShdw blurRad="100013" dist="95250" dir="12060000" algn="bl" rotWithShape="0">
              <a:schemeClr val="dk1">
                <a:alpha val="31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210300" y="171750"/>
            <a:ext cx="8723400" cy="4800000"/>
          </a:xfrm>
          <a:prstGeom prst="roundRect">
            <a:avLst>
              <a:gd name="adj" fmla="val 7768"/>
            </a:avLst>
          </a:prstGeom>
          <a:gradFill>
            <a:gsLst>
              <a:gs pos="0">
                <a:schemeClr val="lt1"/>
              </a:gs>
              <a:gs pos="100000">
                <a:srgbClr val="F5F8FF"/>
              </a:gs>
            </a:gsLst>
            <a:lin ang="8100019" scaled="0"/>
          </a:gradFill>
          <a:ln>
            <a:noFill/>
          </a:ln>
          <a:effectLst>
            <a:outerShdw blurRad="100013" dist="95250" dir="504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 rot="10800000" flipH="1">
            <a:off x="628500" y="1087100"/>
            <a:ext cx="7887000" cy="3011100"/>
          </a:xfrm>
          <a:prstGeom prst="roundRect">
            <a:avLst>
              <a:gd name="adj" fmla="val 7768"/>
            </a:avLst>
          </a:prstGeom>
          <a:gradFill>
            <a:gsLst>
              <a:gs pos="0">
                <a:srgbClr val="F5F8FF"/>
              </a:gs>
              <a:gs pos="100000">
                <a:schemeClr val="lt1"/>
              </a:gs>
            </a:gsLst>
            <a:lin ang="5400012" scaled="0"/>
          </a:gradFill>
          <a:ln>
            <a:noFill/>
          </a:ln>
          <a:effectLst>
            <a:outerShdw blurRad="100013" dist="95250" dir="12060000" algn="bl" rotWithShape="0">
              <a:schemeClr val="dk1">
                <a:alpha val="31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1184450" y="1817157"/>
            <a:ext cx="6774900" cy="196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  <a:defRPr sz="4300"/>
            </a:lvl1pPr>
            <a:lvl2pPr lvl="1" algn="ctr" rtl="0"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2pPr>
            <a:lvl3pPr lvl="2" algn="ctr" rtl="0"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3pPr>
            <a:lvl4pPr lvl="3" algn="ctr" rtl="0"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4pPr>
            <a:lvl5pPr lvl="4" algn="ctr" rtl="0"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5pPr>
            <a:lvl6pPr lvl="5" algn="ctr" rtl="0"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6pPr>
            <a:lvl7pPr lvl="6" algn="ctr" rtl="0"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7pPr>
            <a:lvl8pPr lvl="7" algn="ctr" rtl="0"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8pPr>
            <a:lvl9pPr lvl="8" algn="ctr" rtl="0"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2152500" y="3885450"/>
            <a:ext cx="4839000" cy="42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1400"/>
            </a:lvl1pPr>
            <a:lvl2pPr lvl="1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1"/>
        </a:soli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1"/>
          <p:cNvSpPr/>
          <p:nvPr/>
        </p:nvSpPr>
        <p:spPr>
          <a:xfrm>
            <a:off x="210300" y="171750"/>
            <a:ext cx="8723400" cy="4800000"/>
          </a:xfrm>
          <a:prstGeom prst="roundRect">
            <a:avLst>
              <a:gd name="adj" fmla="val 7768"/>
            </a:avLst>
          </a:prstGeom>
          <a:gradFill>
            <a:gsLst>
              <a:gs pos="0">
                <a:schemeClr val="lt1"/>
              </a:gs>
              <a:gs pos="100000">
                <a:srgbClr val="F5F8FF"/>
              </a:gs>
            </a:gsLst>
            <a:lin ang="8100019" scaled="0"/>
          </a:gradFill>
          <a:ln>
            <a:noFill/>
          </a:ln>
          <a:effectLst>
            <a:outerShdw blurRad="100013" dist="95250" dir="5040000" algn="bl" rotWithShape="0">
              <a:schemeClr val="dk1">
                <a:alpha val="31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B867758-3B8F-4D37-A5FF-47BF39994AF3}" type="datetimeFigureOut">
              <a:rPr lang="en-US" smtClean="0"/>
              <a:t>11/25/2022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2"/>
          <p:cNvSpPr/>
          <p:nvPr/>
        </p:nvSpPr>
        <p:spPr>
          <a:xfrm>
            <a:off x="210300" y="171750"/>
            <a:ext cx="8723400" cy="4800000"/>
          </a:xfrm>
          <a:prstGeom prst="roundRect">
            <a:avLst>
              <a:gd name="adj" fmla="val 7768"/>
            </a:avLst>
          </a:prstGeom>
          <a:gradFill>
            <a:gsLst>
              <a:gs pos="0">
                <a:schemeClr val="lt1"/>
              </a:gs>
              <a:gs pos="100000">
                <a:srgbClr val="F5F8FF"/>
              </a:gs>
            </a:gsLst>
            <a:lin ang="8100019" scaled="0"/>
          </a:gradFill>
          <a:ln>
            <a:noFill/>
          </a:ln>
          <a:effectLst>
            <a:outerShdw blurRad="100013" dist="95250" dir="5040000" algn="bl" rotWithShape="0">
              <a:schemeClr val="dk1">
                <a:alpha val="31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184" name="Google Shape;184;p32"/>
          <p:cNvSpPr/>
          <p:nvPr/>
        </p:nvSpPr>
        <p:spPr>
          <a:xfrm rot="10800000" flipH="1">
            <a:off x="628500" y="478125"/>
            <a:ext cx="7887000" cy="4073100"/>
          </a:xfrm>
          <a:prstGeom prst="roundRect">
            <a:avLst>
              <a:gd name="adj" fmla="val 7768"/>
            </a:avLst>
          </a:prstGeom>
          <a:gradFill>
            <a:gsLst>
              <a:gs pos="0">
                <a:srgbClr val="F5F8FF"/>
              </a:gs>
              <a:gs pos="100000">
                <a:schemeClr val="lt1"/>
              </a:gs>
            </a:gsLst>
            <a:lin ang="5400012" scaled="0"/>
          </a:gradFill>
          <a:ln>
            <a:noFill/>
          </a:ln>
          <a:effectLst>
            <a:outerShdw blurRad="100013" dist="95250" dir="12060000" algn="bl" rotWithShape="0">
              <a:schemeClr val="dk1">
                <a:alpha val="31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210300" y="171750"/>
            <a:ext cx="8723400" cy="4800000"/>
          </a:xfrm>
          <a:prstGeom prst="roundRect">
            <a:avLst>
              <a:gd name="adj" fmla="val 7768"/>
            </a:avLst>
          </a:prstGeom>
          <a:gradFill>
            <a:gsLst>
              <a:gs pos="0">
                <a:schemeClr val="lt1"/>
              </a:gs>
              <a:gs pos="100000">
                <a:srgbClr val="F5F8FF"/>
              </a:gs>
            </a:gsLst>
            <a:lin ang="8100019" scaled="0"/>
          </a:gradFill>
          <a:ln>
            <a:noFill/>
          </a:ln>
          <a:effectLst>
            <a:outerShdw blurRad="100013" dist="95250" dir="504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 rot="10800000" flipH="1">
            <a:off x="628500" y="1087100"/>
            <a:ext cx="7887000" cy="3011100"/>
          </a:xfrm>
          <a:prstGeom prst="roundRect">
            <a:avLst>
              <a:gd name="adj" fmla="val 7768"/>
            </a:avLst>
          </a:prstGeom>
          <a:gradFill>
            <a:gsLst>
              <a:gs pos="0">
                <a:srgbClr val="F5F8FF"/>
              </a:gs>
              <a:gs pos="100000">
                <a:schemeClr val="lt1"/>
              </a:gs>
            </a:gsLst>
            <a:lin ang="5400012" scaled="0"/>
          </a:gradFill>
          <a:ln>
            <a:noFill/>
          </a:ln>
          <a:effectLst>
            <a:outerShdw blurRad="100013" dist="95250" dir="12060000" algn="bl" rotWithShape="0">
              <a:schemeClr val="dk1">
                <a:alpha val="31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1184450" y="1817157"/>
            <a:ext cx="6774900" cy="196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  <a:defRPr sz="4300"/>
            </a:lvl1pPr>
            <a:lvl2pPr lvl="1" algn="ctr" rtl="0"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2pPr>
            <a:lvl3pPr lvl="2" algn="ctr" rtl="0"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3pPr>
            <a:lvl4pPr lvl="3" algn="ctr" rtl="0"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4pPr>
            <a:lvl5pPr lvl="4" algn="ctr" rtl="0"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5pPr>
            <a:lvl6pPr lvl="5" algn="ctr" rtl="0"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6pPr>
            <a:lvl7pPr lvl="6" algn="ctr" rtl="0"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7pPr>
            <a:lvl8pPr lvl="7" algn="ctr" rtl="0"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8pPr>
            <a:lvl9pPr lvl="8" algn="ctr" rtl="0"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2152500" y="3885450"/>
            <a:ext cx="4839000" cy="42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1400"/>
            </a:lvl1pPr>
            <a:lvl2pPr lvl="1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/>
        </p:nvSpPr>
        <p:spPr>
          <a:xfrm>
            <a:off x="210300" y="171750"/>
            <a:ext cx="8723400" cy="4800000"/>
          </a:xfrm>
          <a:prstGeom prst="roundRect">
            <a:avLst>
              <a:gd name="adj" fmla="val 7768"/>
            </a:avLst>
          </a:prstGeom>
          <a:gradFill>
            <a:gsLst>
              <a:gs pos="0">
                <a:schemeClr val="lt1"/>
              </a:gs>
              <a:gs pos="100000">
                <a:srgbClr val="F5F8FF"/>
              </a:gs>
            </a:gsLst>
            <a:lin ang="8100019" scaled="0"/>
          </a:gradFill>
          <a:ln>
            <a:noFill/>
          </a:ln>
          <a:effectLst>
            <a:outerShdw blurRad="100013" dist="95250" dir="5040000" algn="bl" rotWithShape="0">
              <a:schemeClr val="dk1">
                <a:alpha val="31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15" name="Google Shape;15;p3"/>
          <p:cNvSpPr/>
          <p:nvPr/>
        </p:nvSpPr>
        <p:spPr>
          <a:xfrm rot="10800000" flipH="1">
            <a:off x="628500" y="635265"/>
            <a:ext cx="7887000" cy="3568200"/>
          </a:xfrm>
          <a:prstGeom prst="roundRect">
            <a:avLst>
              <a:gd name="adj" fmla="val 7768"/>
            </a:avLst>
          </a:prstGeom>
          <a:gradFill>
            <a:gsLst>
              <a:gs pos="0">
                <a:srgbClr val="F5F8FF"/>
              </a:gs>
              <a:gs pos="100000">
                <a:schemeClr val="lt1"/>
              </a:gs>
            </a:gsLst>
            <a:lin ang="5400012" scaled="0"/>
          </a:gradFill>
          <a:ln>
            <a:noFill/>
          </a:ln>
          <a:effectLst>
            <a:outerShdw blurRad="100013" dist="95250" dir="12060000" algn="bl" rotWithShape="0">
              <a:schemeClr val="dk1">
                <a:alpha val="31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2014650" y="2755725"/>
            <a:ext cx="5114700" cy="57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1pPr>
            <a:lvl2pPr lvl="1" algn="ctr"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2pPr>
            <a:lvl3pPr lvl="2" algn="ctr"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3pPr>
            <a:lvl4pPr lvl="3" algn="ctr"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4pPr>
            <a:lvl5pPr lvl="4" algn="ctr"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5pPr>
            <a:lvl6pPr lvl="5" algn="ctr"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6pPr>
            <a:lvl7pPr lvl="6" algn="ctr"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7pPr>
            <a:lvl8pPr lvl="7" algn="ctr"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8pPr>
            <a:lvl9pPr lvl="8" algn="ctr"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2" hasCustomPrompt="1"/>
          </p:nvPr>
        </p:nvSpPr>
        <p:spPr>
          <a:xfrm>
            <a:off x="3991651" y="1519500"/>
            <a:ext cx="1160700" cy="63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ct val="0"/>
              </a:spcBef>
              <a:spcAft>
                <a:spcPct val="0"/>
              </a:spcAft>
              <a:buSzPts val="6000"/>
              <a:buFont typeface="Source Serif Pro SemiBold"/>
              <a:buNone/>
              <a:defRPr sz="5000" b="1"/>
            </a:lvl1pPr>
            <a:lvl2pPr lvl="1" algn="ctr" rtl="0">
              <a:spcBef>
                <a:spcPct val="0"/>
              </a:spcBef>
              <a:spcAft>
                <a:spcPct val="0"/>
              </a:spcAft>
              <a:buSzPts val="6000"/>
              <a:buFont typeface="Source Serif Pro SemiBold"/>
              <a:buNone/>
              <a:defRPr sz="6000">
                <a:latin typeface="Source Serif Pro SemiBold"/>
                <a:ea typeface="Source Serif Pro SemiBold"/>
                <a:cs typeface="Source Serif Pro SemiBold"/>
                <a:sym typeface="Source Serif Pro SemiBold"/>
              </a:defRPr>
            </a:lvl2pPr>
            <a:lvl3pPr lvl="2" algn="ctr" rtl="0">
              <a:spcBef>
                <a:spcPct val="0"/>
              </a:spcBef>
              <a:spcAft>
                <a:spcPct val="0"/>
              </a:spcAft>
              <a:buSzPts val="6000"/>
              <a:buFont typeface="Source Serif Pro SemiBold"/>
              <a:buNone/>
              <a:defRPr sz="6000">
                <a:latin typeface="Source Serif Pro SemiBold"/>
                <a:ea typeface="Source Serif Pro SemiBold"/>
                <a:cs typeface="Source Serif Pro SemiBold"/>
                <a:sym typeface="Source Serif Pro SemiBold"/>
              </a:defRPr>
            </a:lvl3pPr>
            <a:lvl4pPr lvl="3" algn="ctr" rtl="0">
              <a:spcBef>
                <a:spcPct val="0"/>
              </a:spcBef>
              <a:spcAft>
                <a:spcPct val="0"/>
              </a:spcAft>
              <a:buSzPts val="6000"/>
              <a:buFont typeface="Source Serif Pro SemiBold"/>
              <a:buNone/>
              <a:defRPr sz="6000">
                <a:latin typeface="Source Serif Pro SemiBold"/>
                <a:ea typeface="Source Serif Pro SemiBold"/>
                <a:cs typeface="Source Serif Pro SemiBold"/>
                <a:sym typeface="Source Serif Pro SemiBold"/>
              </a:defRPr>
            </a:lvl4pPr>
            <a:lvl5pPr lvl="4" algn="ctr" rtl="0">
              <a:spcBef>
                <a:spcPct val="0"/>
              </a:spcBef>
              <a:spcAft>
                <a:spcPct val="0"/>
              </a:spcAft>
              <a:buSzPts val="6000"/>
              <a:buFont typeface="Source Serif Pro SemiBold"/>
              <a:buNone/>
              <a:defRPr sz="6000">
                <a:latin typeface="Source Serif Pro SemiBold"/>
                <a:ea typeface="Source Serif Pro SemiBold"/>
                <a:cs typeface="Source Serif Pro SemiBold"/>
                <a:sym typeface="Source Serif Pro SemiBold"/>
              </a:defRPr>
            </a:lvl5pPr>
            <a:lvl6pPr lvl="5" algn="ctr" rtl="0">
              <a:spcBef>
                <a:spcPct val="0"/>
              </a:spcBef>
              <a:spcAft>
                <a:spcPct val="0"/>
              </a:spcAft>
              <a:buSzPts val="6000"/>
              <a:buFont typeface="Source Serif Pro SemiBold"/>
              <a:buNone/>
              <a:defRPr sz="6000">
                <a:latin typeface="Source Serif Pro SemiBold"/>
                <a:ea typeface="Source Serif Pro SemiBold"/>
                <a:cs typeface="Source Serif Pro SemiBold"/>
                <a:sym typeface="Source Serif Pro SemiBold"/>
              </a:defRPr>
            </a:lvl6pPr>
            <a:lvl7pPr lvl="6" algn="ctr" rtl="0">
              <a:spcBef>
                <a:spcPct val="0"/>
              </a:spcBef>
              <a:spcAft>
                <a:spcPct val="0"/>
              </a:spcAft>
              <a:buSzPts val="6000"/>
              <a:buFont typeface="Source Serif Pro SemiBold"/>
              <a:buNone/>
              <a:defRPr sz="6000">
                <a:latin typeface="Source Serif Pro SemiBold"/>
                <a:ea typeface="Source Serif Pro SemiBold"/>
                <a:cs typeface="Source Serif Pro SemiBold"/>
                <a:sym typeface="Source Serif Pro SemiBold"/>
              </a:defRPr>
            </a:lvl7pPr>
            <a:lvl8pPr lvl="7" algn="ctr" rtl="0">
              <a:spcBef>
                <a:spcPct val="0"/>
              </a:spcBef>
              <a:spcAft>
                <a:spcPct val="0"/>
              </a:spcAft>
              <a:buSzPts val="6000"/>
              <a:buFont typeface="Source Serif Pro SemiBold"/>
              <a:buNone/>
              <a:defRPr sz="6000">
                <a:latin typeface="Source Serif Pro SemiBold"/>
                <a:ea typeface="Source Serif Pro SemiBold"/>
                <a:cs typeface="Source Serif Pro SemiBold"/>
                <a:sym typeface="Source Serif Pro SemiBold"/>
              </a:defRPr>
            </a:lvl8pPr>
            <a:lvl9pPr lvl="8" algn="ctr" rtl="0">
              <a:spcBef>
                <a:spcPct val="0"/>
              </a:spcBef>
              <a:spcAft>
                <a:spcPct val="0"/>
              </a:spcAft>
              <a:buSzPts val="6000"/>
              <a:buFont typeface="Source Serif Pro SemiBold"/>
              <a:buNone/>
              <a:defRPr sz="6000">
                <a:latin typeface="Source Serif Pro SemiBold"/>
                <a:ea typeface="Source Serif Pro SemiBold"/>
                <a:cs typeface="Source Serif Pro SemiBold"/>
                <a:sym typeface="Source Serif Pro SemiBold"/>
              </a:defRPr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1"/>
          </p:nvPr>
        </p:nvSpPr>
        <p:spPr>
          <a:xfrm>
            <a:off x="2014650" y="3468601"/>
            <a:ext cx="5114700" cy="36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210300" y="171750"/>
            <a:ext cx="8723400" cy="4800000"/>
          </a:xfrm>
          <a:prstGeom prst="roundRect">
            <a:avLst>
              <a:gd name="adj" fmla="val 7768"/>
            </a:avLst>
          </a:prstGeom>
          <a:gradFill>
            <a:gsLst>
              <a:gs pos="0">
                <a:schemeClr val="lt1"/>
              </a:gs>
              <a:gs pos="100000">
                <a:srgbClr val="F5F8FF"/>
              </a:gs>
            </a:gsLst>
            <a:lin ang="8100019" scaled="0"/>
          </a:gradFill>
          <a:ln>
            <a:noFill/>
          </a:ln>
          <a:effectLst>
            <a:outerShdw blurRad="100013" dist="95250" dir="5040000" algn="bl" rotWithShape="0">
              <a:schemeClr val="dk1">
                <a:alpha val="31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720000" y="469816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ct val="0"/>
              </a:spcBef>
              <a:spcAft>
                <a:spcPct val="0"/>
              </a:spcAft>
              <a:buSzPts val="2800"/>
              <a:buNone/>
              <a:defRPr sz="2900"/>
            </a:lvl1pPr>
            <a:lvl2pPr lvl="1"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2pPr>
            <a:lvl3pPr lvl="2"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3pPr>
            <a:lvl4pPr lvl="3"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4pPr>
            <a:lvl5pPr lvl="4"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5pPr>
            <a:lvl6pPr lvl="5"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6pPr>
            <a:lvl7pPr lvl="6"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7pPr>
            <a:lvl8pPr lvl="7"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8pPr>
            <a:lvl9pPr lvl="8"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10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ct val="0"/>
              </a:spcBef>
              <a:spcAft>
                <a:spcPct val="0"/>
              </a:spcAft>
              <a:buSzPts val="1800"/>
              <a:buChar char="●"/>
              <a:defRPr sz="1400"/>
            </a:lvl1pPr>
            <a:lvl2pPr marL="914400" lvl="1" indent="-317500"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2pPr>
            <a:lvl3pPr marL="1371600" lvl="2" indent="-317500"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3pPr>
            <a:lvl4pPr marL="1828800" lvl="3" indent="-317500">
              <a:spcBef>
                <a:spcPct val="0"/>
              </a:spcBef>
              <a:spcAft>
                <a:spcPct val="0"/>
              </a:spcAft>
              <a:buSzPts val="1400"/>
              <a:buChar char="●"/>
              <a:defRPr/>
            </a:lvl4pPr>
            <a:lvl5pPr marL="2286000" lvl="4" indent="-317500"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5pPr>
            <a:lvl6pPr marL="2743200" lvl="5" indent="-317500"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6pPr>
            <a:lvl7pPr marL="3200400" lvl="6" indent="-317500">
              <a:spcBef>
                <a:spcPct val="0"/>
              </a:spcBef>
              <a:spcAft>
                <a:spcPct val="0"/>
              </a:spcAft>
              <a:buSzPts val="1400"/>
              <a:buChar char="●"/>
              <a:defRPr/>
            </a:lvl7pPr>
            <a:lvl8pPr marL="3657600" lvl="7" indent="-317500"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8pPr>
            <a:lvl9pPr marL="4114800" lvl="8" indent="-317500"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/>
          <p:nvPr/>
        </p:nvSpPr>
        <p:spPr>
          <a:xfrm>
            <a:off x="210300" y="171750"/>
            <a:ext cx="8723400" cy="4800000"/>
          </a:xfrm>
          <a:prstGeom prst="roundRect">
            <a:avLst>
              <a:gd name="adj" fmla="val 7768"/>
            </a:avLst>
          </a:prstGeom>
          <a:gradFill>
            <a:gsLst>
              <a:gs pos="0">
                <a:schemeClr val="lt1"/>
              </a:gs>
              <a:gs pos="100000">
                <a:srgbClr val="F5F8FF"/>
              </a:gs>
            </a:gsLst>
            <a:lin ang="8100019" scaled="0"/>
          </a:gradFill>
          <a:ln>
            <a:noFill/>
          </a:ln>
          <a:effectLst>
            <a:outerShdw blurRad="100013" dist="95250" dir="5040000" algn="bl" rotWithShape="0">
              <a:schemeClr val="dk1">
                <a:alpha val="31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720000" y="47039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ct val="0"/>
              </a:spcBef>
              <a:spcAft>
                <a:spcPct val="0"/>
              </a:spcAft>
              <a:buSzPts val="2800"/>
              <a:buNone/>
              <a:defRPr sz="2900"/>
            </a:lvl1pPr>
            <a:lvl2pPr lvl="1"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2pPr>
            <a:lvl3pPr lvl="2"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3pPr>
            <a:lvl4pPr lvl="3"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4pPr>
            <a:lvl5pPr lvl="4"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5pPr>
            <a:lvl6pPr lvl="5"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6pPr>
            <a:lvl7pPr lvl="6"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7pPr>
            <a:lvl8pPr lvl="7"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8pPr>
            <a:lvl9pPr lvl="8"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720000" y="1137300"/>
            <a:ext cx="3852000" cy="286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ct val="0"/>
              </a:spcBef>
              <a:spcAft>
                <a:spcPct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ct val="0"/>
              </a:spcBef>
              <a:spcAft>
                <a:spcPct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ct val="0"/>
              </a:spcBef>
              <a:spcAft>
                <a:spcPct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2"/>
          </p:nvPr>
        </p:nvSpPr>
        <p:spPr>
          <a:xfrm>
            <a:off x="4572000" y="1723949"/>
            <a:ext cx="3852000" cy="228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ct val="0"/>
              </a:spcBef>
              <a:spcAft>
                <a:spcPct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ct val="0"/>
              </a:spcBef>
              <a:spcAft>
                <a:spcPct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ct val="0"/>
              </a:spcBef>
              <a:spcAft>
                <a:spcPct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/>
          <p:nvPr/>
        </p:nvSpPr>
        <p:spPr>
          <a:xfrm>
            <a:off x="210300" y="171750"/>
            <a:ext cx="8723400" cy="4800000"/>
          </a:xfrm>
          <a:prstGeom prst="roundRect">
            <a:avLst>
              <a:gd name="adj" fmla="val 7768"/>
            </a:avLst>
          </a:prstGeom>
          <a:gradFill>
            <a:gsLst>
              <a:gs pos="0">
                <a:schemeClr val="lt1"/>
              </a:gs>
              <a:gs pos="100000">
                <a:srgbClr val="F5F8FF"/>
              </a:gs>
            </a:gsLst>
            <a:lin ang="8100019" scaled="0"/>
          </a:gradFill>
          <a:ln>
            <a:noFill/>
          </a:ln>
          <a:effectLst>
            <a:outerShdw blurRad="100013" dist="95250" dir="5040000" algn="bl" rotWithShape="0">
              <a:schemeClr val="dk1">
                <a:alpha val="31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716650" y="470136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ct val="0"/>
              </a:spcBef>
              <a:spcAft>
                <a:spcPct val="0"/>
              </a:spcAft>
              <a:buSzPts val="2800"/>
              <a:buNone/>
              <a:defRPr sz="2900"/>
            </a:lvl1pPr>
            <a:lvl2pPr lvl="1"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2pPr>
            <a:lvl3pPr lvl="2"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3pPr>
            <a:lvl4pPr lvl="3"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4pPr>
            <a:lvl5pPr lvl="4"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5pPr>
            <a:lvl6pPr lvl="5"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6pPr>
            <a:lvl7pPr lvl="6"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7pPr>
            <a:lvl8pPr lvl="7"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8pPr>
            <a:lvl9pPr lvl="8"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/>
          <p:nvPr/>
        </p:nvSpPr>
        <p:spPr>
          <a:xfrm>
            <a:off x="210300" y="171750"/>
            <a:ext cx="8723400" cy="4800000"/>
          </a:xfrm>
          <a:prstGeom prst="roundRect">
            <a:avLst>
              <a:gd name="adj" fmla="val 7768"/>
            </a:avLst>
          </a:prstGeom>
          <a:gradFill>
            <a:gsLst>
              <a:gs pos="0">
                <a:schemeClr val="lt1"/>
              </a:gs>
              <a:gs pos="100000">
                <a:srgbClr val="F5F8FF"/>
              </a:gs>
            </a:gsLst>
            <a:lin ang="8100019" scaled="0"/>
          </a:gradFill>
          <a:ln>
            <a:noFill/>
          </a:ln>
          <a:effectLst>
            <a:outerShdw blurRad="100013" dist="95250" dir="5040000" algn="bl" rotWithShape="0">
              <a:schemeClr val="dk1">
                <a:alpha val="31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720000" y="478474"/>
            <a:ext cx="7522500" cy="60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ct val="0"/>
              </a:spcBef>
              <a:spcAft>
                <a:spcPct val="0"/>
              </a:spcAft>
              <a:buSzPts val="2400"/>
              <a:buNone/>
              <a:defRPr sz="2900"/>
            </a:lvl1pPr>
            <a:lvl2pPr lvl="1"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2pPr>
            <a:lvl3pPr lvl="2"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3pPr>
            <a:lvl4pPr lvl="3"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4pPr>
            <a:lvl5pPr lvl="4"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5pPr>
            <a:lvl6pPr lvl="5"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6pPr>
            <a:lvl7pPr lvl="6"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7pPr>
            <a:lvl8pPr lvl="7"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8pPr>
            <a:lvl9pPr lvl="8"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719988" y="1552938"/>
            <a:ext cx="3852000" cy="259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ct val="0"/>
              </a:spcBef>
              <a:spcAft>
                <a:spcPct val="0"/>
              </a:spcAft>
              <a:buSzPts val="1200"/>
              <a:buChar char="●"/>
              <a:defRPr sz="1400"/>
            </a:lvl1pPr>
            <a:lvl2pPr marL="914400" lvl="1" indent="-304800"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ct val="0"/>
              </a:spcBef>
              <a:spcAft>
                <a:spcPct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ct val="0"/>
              </a:spcBef>
              <a:spcAft>
                <a:spcPct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/>
          <p:nvPr/>
        </p:nvSpPr>
        <p:spPr>
          <a:xfrm>
            <a:off x="210300" y="171750"/>
            <a:ext cx="8723400" cy="4800000"/>
          </a:xfrm>
          <a:prstGeom prst="roundRect">
            <a:avLst>
              <a:gd name="adj" fmla="val 7768"/>
            </a:avLst>
          </a:prstGeom>
          <a:gradFill>
            <a:gsLst>
              <a:gs pos="0">
                <a:schemeClr val="lt1"/>
              </a:gs>
              <a:gs pos="100000">
                <a:srgbClr val="F5F8FF"/>
              </a:gs>
            </a:gsLst>
            <a:lin ang="8100019" scaled="0"/>
          </a:gradFill>
          <a:ln>
            <a:noFill/>
          </a:ln>
          <a:effectLst>
            <a:outerShdw blurRad="100013" dist="95250" dir="5040000" algn="bl" rotWithShape="0">
              <a:schemeClr val="dk1">
                <a:alpha val="31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37" name="Google Shape;37;p8"/>
          <p:cNvSpPr/>
          <p:nvPr/>
        </p:nvSpPr>
        <p:spPr>
          <a:xfrm rot="10800000" flipH="1">
            <a:off x="628500" y="635265"/>
            <a:ext cx="7887000" cy="3568200"/>
          </a:xfrm>
          <a:prstGeom prst="roundRect">
            <a:avLst>
              <a:gd name="adj" fmla="val 7768"/>
            </a:avLst>
          </a:prstGeom>
          <a:gradFill>
            <a:gsLst>
              <a:gs pos="0">
                <a:srgbClr val="F5F8FF"/>
              </a:gs>
              <a:gs pos="100000">
                <a:schemeClr val="lt1"/>
              </a:gs>
            </a:gsLst>
            <a:lin ang="5400012" scaled="0"/>
          </a:gradFill>
          <a:ln>
            <a:noFill/>
          </a:ln>
          <a:effectLst>
            <a:outerShdw blurRad="100013" dist="95250" dir="12060000" algn="bl" rotWithShape="0">
              <a:schemeClr val="dk1">
                <a:alpha val="31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title"/>
          </p:nvPr>
        </p:nvSpPr>
        <p:spPr>
          <a:xfrm>
            <a:off x="1275900" y="1815775"/>
            <a:ext cx="6592200" cy="196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SzPts val="4800"/>
              <a:buNone/>
              <a:defRPr sz="7500"/>
            </a:lvl1pPr>
            <a:lvl2pPr lvl="1"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2pPr>
            <a:lvl3pPr lvl="2"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3pPr>
            <a:lvl4pPr lvl="3"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4pPr>
            <a:lvl5pPr lvl="4"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5pPr>
            <a:lvl6pPr lvl="5"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6pPr>
            <a:lvl7pPr lvl="6"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7pPr>
            <a:lvl8pPr lvl="7"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8pPr>
            <a:lvl9pPr lvl="8"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210300" y="171750"/>
            <a:ext cx="8723400" cy="4800000"/>
          </a:xfrm>
          <a:prstGeom prst="roundRect">
            <a:avLst>
              <a:gd name="adj" fmla="val 7768"/>
            </a:avLst>
          </a:prstGeom>
          <a:gradFill>
            <a:gsLst>
              <a:gs pos="0">
                <a:schemeClr val="lt1"/>
              </a:gs>
              <a:gs pos="100000">
                <a:srgbClr val="F5F8FF"/>
              </a:gs>
            </a:gsLst>
            <a:lin ang="8100019" scaled="0"/>
          </a:gradFill>
          <a:ln>
            <a:noFill/>
          </a:ln>
          <a:effectLst>
            <a:outerShdw blurRad="100013" dist="95250" dir="5040000" algn="bl" rotWithShape="0">
              <a:schemeClr val="dk1">
                <a:alpha val="31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41" name="Google Shape;41;p9"/>
          <p:cNvSpPr/>
          <p:nvPr/>
        </p:nvSpPr>
        <p:spPr>
          <a:xfrm rot="10800000" flipH="1">
            <a:off x="628500" y="635265"/>
            <a:ext cx="7887000" cy="3568200"/>
          </a:xfrm>
          <a:prstGeom prst="roundRect">
            <a:avLst>
              <a:gd name="adj" fmla="val 7768"/>
            </a:avLst>
          </a:prstGeom>
          <a:gradFill>
            <a:gsLst>
              <a:gs pos="0">
                <a:srgbClr val="F5F8FF"/>
              </a:gs>
              <a:gs pos="100000">
                <a:schemeClr val="lt1"/>
              </a:gs>
            </a:gsLst>
            <a:lin ang="5400012" scaled="0"/>
          </a:gradFill>
          <a:ln>
            <a:noFill/>
          </a:ln>
          <a:effectLst>
            <a:outerShdw blurRad="100013" dist="95250" dir="12060000" algn="bl" rotWithShape="0">
              <a:schemeClr val="dk1">
                <a:alpha val="31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title"/>
          </p:nvPr>
        </p:nvSpPr>
        <p:spPr>
          <a:xfrm>
            <a:off x="2333625" y="1739700"/>
            <a:ext cx="4476600" cy="148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ct val="0"/>
              </a:spcBef>
              <a:spcAft>
                <a:spcPct val="0"/>
              </a:spcAft>
              <a:buSzPts val="4200"/>
              <a:buNone/>
              <a:defRPr sz="10000"/>
            </a:lvl1pPr>
            <a:lvl2pPr lvl="1" algn="ctr"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2pPr>
            <a:lvl3pPr lvl="2" algn="ctr"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3pPr>
            <a:lvl4pPr lvl="3" algn="ctr"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4pPr>
            <a:lvl5pPr lvl="4" algn="ctr"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5pPr>
            <a:lvl6pPr lvl="5" algn="ctr"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6pPr>
            <a:lvl7pPr lvl="6" algn="ctr"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7pPr>
            <a:lvl8pPr lvl="7" algn="ctr"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8pPr>
            <a:lvl9pPr lvl="8" algn="ctr"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subTitle" idx="1"/>
          </p:nvPr>
        </p:nvSpPr>
        <p:spPr>
          <a:xfrm>
            <a:off x="2333775" y="3222000"/>
            <a:ext cx="4476600" cy="6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1400"/>
            </a:lvl1pPr>
            <a:lvl2pPr lvl="1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0"/>
          <p:cNvSpPr txBox="1">
            <a:spLocks noGrp="1"/>
          </p:cNvSpPr>
          <p:nvPr>
            <p:ph type="body" idx="1"/>
          </p:nvPr>
        </p:nvSpPr>
        <p:spPr>
          <a:xfrm>
            <a:off x="905400" y="575229"/>
            <a:ext cx="7333200" cy="41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800"/>
              <a:buNone/>
              <a:defRPr sz="2900" b="1"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endParaRPr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61BD132-205D-490D-98D4-88866D19180C}" type="datetimeFigureOut">
              <a:rPr lang="en-US" smtClean="0"/>
              <a:t>11/25/2022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/>
          <p:nvPr/>
        </p:nvSpPr>
        <p:spPr>
          <a:xfrm>
            <a:off x="210300" y="171750"/>
            <a:ext cx="8723400" cy="4800000"/>
          </a:xfrm>
          <a:prstGeom prst="roundRect">
            <a:avLst>
              <a:gd name="adj" fmla="val 7768"/>
            </a:avLst>
          </a:prstGeom>
          <a:gradFill>
            <a:gsLst>
              <a:gs pos="0">
                <a:schemeClr val="lt1"/>
              </a:gs>
              <a:gs pos="100000">
                <a:srgbClr val="F5F8FF"/>
              </a:gs>
            </a:gsLst>
            <a:lin ang="8100019" scaled="0"/>
          </a:gradFill>
          <a:ln>
            <a:noFill/>
          </a:ln>
          <a:effectLst>
            <a:outerShdw blurRad="100013" dist="95250" dir="5040000" algn="bl" rotWithShape="0">
              <a:schemeClr val="dk1">
                <a:alpha val="31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48" name="Google Shape;48;p11"/>
          <p:cNvSpPr/>
          <p:nvPr/>
        </p:nvSpPr>
        <p:spPr>
          <a:xfrm rot="10800000" flipH="1">
            <a:off x="628500" y="635265"/>
            <a:ext cx="7887000" cy="3568200"/>
          </a:xfrm>
          <a:prstGeom prst="roundRect">
            <a:avLst>
              <a:gd name="adj" fmla="val 7768"/>
            </a:avLst>
          </a:prstGeom>
          <a:gradFill>
            <a:gsLst>
              <a:gs pos="0">
                <a:srgbClr val="F5F8FF"/>
              </a:gs>
              <a:gs pos="100000">
                <a:schemeClr val="lt1"/>
              </a:gs>
            </a:gsLst>
            <a:lin ang="5400012" scaled="0"/>
          </a:gradFill>
          <a:ln>
            <a:noFill/>
          </a:ln>
          <a:effectLst>
            <a:outerShdw blurRad="100013" dist="95250" dir="12060000" algn="bl" rotWithShape="0">
              <a:schemeClr val="dk1">
                <a:alpha val="31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49" name="Google Shape;49;p11"/>
          <p:cNvSpPr txBox="1">
            <a:spLocks noGrp="1"/>
          </p:cNvSpPr>
          <p:nvPr>
            <p:ph type="title" hasCustomPrompt="1"/>
          </p:nvPr>
        </p:nvSpPr>
        <p:spPr>
          <a:xfrm>
            <a:off x="720000" y="1703963"/>
            <a:ext cx="7704000" cy="146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ct val="0"/>
              </a:spcBef>
              <a:spcAft>
                <a:spcPct val="0"/>
              </a:spcAft>
              <a:buSzPts val="12000"/>
              <a:buNone/>
              <a:defRPr sz="6600"/>
            </a:lvl1pPr>
            <a:lvl2pPr lvl="1" algn="ctr"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2pPr>
            <a:lvl3pPr lvl="2" algn="ctr"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3pPr>
            <a:lvl4pPr lvl="3" algn="ctr"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4pPr>
            <a:lvl5pPr lvl="4" algn="ctr"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5pPr>
            <a:lvl6pPr lvl="5" algn="ctr"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6pPr>
            <a:lvl7pPr lvl="6" algn="ctr"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7pPr>
            <a:lvl8pPr lvl="7" algn="ctr"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8pPr>
            <a:lvl9pPr lvl="8" algn="ctr"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0" name="Google Shape;50;p11"/>
          <p:cNvSpPr txBox="1">
            <a:spLocks noGrp="1"/>
          </p:cNvSpPr>
          <p:nvPr>
            <p:ph type="body" idx="1"/>
          </p:nvPr>
        </p:nvSpPr>
        <p:spPr>
          <a:xfrm>
            <a:off x="1875600" y="3169588"/>
            <a:ext cx="5392800" cy="4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ct val="0"/>
              </a:spcBef>
              <a:spcAft>
                <a:spcPct val="0"/>
              </a:spcAft>
              <a:buSzPts val="1800"/>
              <a:buChar char="●"/>
              <a:defRPr sz="1600"/>
            </a:lvl1pPr>
            <a:lvl2pPr marL="914400" lvl="1" indent="-317500" algn="ctr"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ct val="0"/>
              </a:spcBef>
              <a:spcAft>
                <a:spcPct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ct val="0"/>
              </a:spcBef>
              <a:spcAft>
                <a:spcPct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1"/>
        </a:soli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3"/>
          <p:cNvSpPr/>
          <p:nvPr/>
        </p:nvSpPr>
        <p:spPr>
          <a:xfrm>
            <a:off x="210300" y="171750"/>
            <a:ext cx="8723400" cy="4800000"/>
          </a:xfrm>
          <a:prstGeom prst="roundRect">
            <a:avLst>
              <a:gd name="adj" fmla="val 7768"/>
            </a:avLst>
          </a:prstGeom>
          <a:gradFill>
            <a:gsLst>
              <a:gs pos="0">
                <a:schemeClr val="lt1"/>
              </a:gs>
              <a:gs pos="100000">
                <a:srgbClr val="F5F8FF"/>
              </a:gs>
            </a:gsLst>
            <a:lin ang="8100019" scaled="0"/>
          </a:gradFill>
          <a:ln>
            <a:noFill/>
          </a:ln>
          <a:effectLst>
            <a:outerShdw blurRad="100013" dist="95250" dir="5040000" algn="bl" rotWithShape="0">
              <a:schemeClr val="dk1">
                <a:alpha val="31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title" hasCustomPrompt="1"/>
          </p:nvPr>
        </p:nvSpPr>
        <p:spPr>
          <a:xfrm>
            <a:off x="1007900" y="1812080"/>
            <a:ext cx="8088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ct val="0"/>
              </a:spcBef>
              <a:spcAft>
                <a:spcPct val="0"/>
              </a:spcAft>
              <a:buSzPts val="3000"/>
              <a:buNone/>
              <a:defRPr sz="3000"/>
            </a:lvl1pPr>
            <a:lvl2pPr lvl="1" rtl="0">
              <a:spcBef>
                <a:spcPct val="0"/>
              </a:spcBef>
              <a:spcAft>
                <a:spcPct val="0"/>
              </a:spcAft>
              <a:buSzPts val="3000"/>
              <a:buNone/>
              <a:defRPr sz="3000"/>
            </a:lvl2pPr>
            <a:lvl3pPr lvl="2" rtl="0">
              <a:spcBef>
                <a:spcPct val="0"/>
              </a:spcBef>
              <a:spcAft>
                <a:spcPct val="0"/>
              </a:spcAft>
              <a:buSzPts val="3000"/>
              <a:buNone/>
              <a:defRPr sz="3000"/>
            </a:lvl3pPr>
            <a:lvl4pPr lvl="3" rtl="0">
              <a:spcBef>
                <a:spcPct val="0"/>
              </a:spcBef>
              <a:spcAft>
                <a:spcPct val="0"/>
              </a:spcAft>
              <a:buSzPts val="3000"/>
              <a:buNone/>
              <a:defRPr sz="3000"/>
            </a:lvl4pPr>
            <a:lvl5pPr lvl="4" rtl="0">
              <a:spcBef>
                <a:spcPct val="0"/>
              </a:spcBef>
              <a:spcAft>
                <a:spcPct val="0"/>
              </a:spcAft>
              <a:buSzPts val="3000"/>
              <a:buNone/>
              <a:defRPr sz="3000"/>
            </a:lvl5pPr>
            <a:lvl6pPr lvl="5" rtl="0">
              <a:spcBef>
                <a:spcPct val="0"/>
              </a:spcBef>
              <a:spcAft>
                <a:spcPct val="0"/>
              </a:spcAft>
              <a:buSzPts val="3000"/>
              <a:buNone/>
              <a:defRPr sz="3000"/>
            </a:lvl6pPr>
            <a:lvl7pPr lvl="6" rtl="0">
              <a:spcBef>
                <a:spcPct val="0"/>
              </a:spcBef>
              <a:spcAft>
                <a:spcPct val="0"/>
              </a:spcAft>
              <a:buSzPts val="3000"/>
              <a:buNone/>
              <a:defRPr sz="3000"/>
            </a:lvl7pPr>
            <a:lvl8pPr lvl="7" rtl="0">
              <a:spcBef>
                <a:spcPct val="0"/>
              </a:spcBef>
              <a:spcAft>
                <a:spcPct val="0"/>
              </a:spcAft>
              <a:buSzPts val="3000"/>
              <a:buNone/>
              <a:defRPr sz="3000"/>
            </a:lvl8pPr>
            <a:lvl9pPr lvl="8" rtl="0">
              <a:spcBef>
                <a:spcPct val="0"/>
              </a:spcBef>
              <a:spcAft>
                <a:spcPct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1914400" y="2031981"/>
            <a:ext cx="22119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title" idx="2" hasCustomPrompt="1"/>
          </p:nvPr>
        </p:nvSpPr>
        <p:spPr>
          <a:xfrm>
            <a:off x="5042475" y="1814475"/>
            <a:ext cx="8088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ct val="0"/>
              </a:spcBef>
              <a:spcAft>
                <a:spcPct val="0"/>
              </a:spcAft>
              <a:buSzPts val="3000"/>
              <a:buNone/>
              <a:defRPr sz="3000"/>
            </a:lvl1pPr>
            <a:lvl2pPr lvl="1" rtl="0">
              <a:spcBef>
                <a:spcPct val="0"/>
              </a:spcBef>
              <a:spcAft>
                <a:spcPct val="0"/>
              </a:spcAft>
              <a:buSzPts val="3000"/>
              <a:buNone/>
              <a:defRPr sz="3000"/>
            </a:lvl2pPr>
            <a:lvl3pPr lvl="2" rtl="0">
              <a:spcBef>
                <a:spcPct val="0"/>
              </a:spcBef>
              <a:spcAft>
                <a:spcPct val="0"/>
              </a:spcAft>
              <a:buSzPts val="3000"/>
              <a:buNone/>
              <a:defRPr sz="3000"/>
            </a:lvl3pPr>
            <a:lvl4pPr lvl="3" rtl="0">
              <a:spcBef>
                <a:spcPct val="0"/>
              </a:spcBef>
              <a:spcAft>
                <a:spcPct val="0"/>
              </a:spcAft>
              <a:buSzPts val="3000"/>
              <a:buNone/>
              <a:defRPr sz="3000"/>
            </a:lvl4pPr>
            <a:lvl5pPr lvl="4" rtl="0">
              <a:spcBef>
                <a:spcPct val="0"/>
              </a:spcBef>
              <a:spcAft>
                <a:spcPct val="0"/>
              </a:spcAft>
              <a:buSzPts val="3000"/>
              <a:buNone/>
              <a:defRPr sz="3000"/>
            </a:lvl5pPr>
            <a:lvl6pPr lvl="5" rtl="0">
              <a:spcBef>
                <a:spcPct val="0"/>
              </a:spcBef>
              <a:spcAft>
                <a:spcPct val="0"/>
              </a:spcAft>
              <a:buSzPts val="3000"/>
              <a:buNone/>
              <a:defRPr sz="3000"/>
            </a:lvl6pPr>
            <a:lvl7pPr lvl="6" rtl="0">
              <a:spcBef>
                <a:spcPct val="0"/>
              </a:spcBef>
              <a:spcAft>
                <a:spcPct val="0"/>
              </a:spcAft>
              <a:buSzPts val="3000"/>
              <a:buNone/>
              <a:defRPr sz="3000"/>
            </a:lvl7pPr>
            <a:lvl8pPr lvl="7" rtl="0">
              <a:spcBef>
                <a:spcPct val="0"/>
              </a:spcBef>
              <a:spcAft>
                <a:spcPct val="0"/>
              </a:spcAft>
              <a:buSzPts val="3000"/>
              <a:buNone/>
              <a:defRPr sz="3000"/>
            </a:lvl8pPr>
            <a:lvl9pPr lvl="8" rtl="0">
              <a:spcBef>
                <a:spcPct val="0"/>
              </a:spcBef>
              <a:spcAft>
                <a:spcPct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7" name="Google Shape;57;p13"/>
          <p:cNvSpPr txBox="1">
            <a:spLocks noGrp="1"/>
          </p:cNvSpPr>
          <p:nvPr>
            <p:ph type="subTitle" idx="3"/>
          </p:nvPr>
        </p:nvSpPr>
        <p:spPr>
          <a:xfrm>
            <a:off x="5951225" y="2053982"/>
            <a:ext cx="22119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title" idx="4" hasCustomPrompt="1"/>
          </p:nvPr>
        </p:nvSpPr>
        <p:spPr>
          <a:xfrm>
            <a:off x="1010120" y="3334975"/>
            <a:ext cx="8088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ct val="0"/>
              </a:spcBef>
              <a:spcAft>
                <a:spcPct val="0"/>
              </a:spcAft>
              <a:buSzPts val="3000"/>
              <a:buNone/>
              <a:defRPr sz="3000"/>
            </a:lvl1pPr>
            <a:lvl2pPr lvl="1" rtl="0">
              <a:spcBef>
                <a:spcPct val="0"/>
              </a:spcBef>
              <a:spcAft>
                <a:spcPct val="0"/>
              </a:spcAft>
              <a:buSzPts val="3000"/>
              <a:buNone/>
              <a:defRPr sz="3000"/>
            </a:lvl2pPr>
            <a:lvl3pPr lvl="2" rtl="0">
              <a:spcBef>
                <a:spcPct val="0"/>
              </a:spcBef>
              <a:spcAft>
                <a:spcPct val="0"/>
              </a:spcAft>
              <a:buSzPts val="3000"/>
              <a:buNone/>
              <a:defRPr sz="3000"/>
            </a:lvl3pPr>
            <a:lvl4pPr lvl="3" rtl="0">
              <a:spcBef>
                <a:spcPct val="0"/>
              </a:spcBef>
              <a:spcAft>
                <a:spcPct val="0"/>
              </a:spcAft>
              <a:buSzPts val="3000"/>
              <a:buNone/>
              <a:defRPr sz="3000"/>
            </a:lvl4pPr>
            <a:lvl5pPr lvl="4" rtl="0">
              <a:spcBef>
                <a:spcPct val="0"/>
              </a:spcBef>
              <a:spcAft>
                <a:spcPct val="0"/>
              </a:spcAft>
              <a:buSzPts val="3000"/>
              <a:buNone/>
              <a:defRPr sz="3000"/>
            </a:lvl5pPr>
            <a:lvl6pPr lvl="5" rtl="0">
              <a:spcBef>
                <a:spcPct val="0"/>
              </a:spcBef>
              <a:spcAft>
                <a:spcPct val="0"/>
              </a:spcAft>
              <a:buSzPts val="3000"/>
              <a:buNone/>
              <a:defRPr sz="3000"/>
            </a:lvl6pPr>
            <a:lvl7pPr lvl="6" rtl="0">
              <a:spcBef>
                <a:spcPct val="0"/>
              </a:spcBef>
              <a:spcAft>
                <a:spcPct val="0"/>
              </a:spcAft>
              <a:buSzPts val="3000"/>
              <a:buNone/>
              <a:defRPr sz="3000"/>
            </a:lvl7pPr>
            <a:lvl8pPr lvl="7" rtl="0">
              <a:spcBef>
                <a:spcPct val="0"/>
              </a:spcBef>
              <a:spcAft>
                <a:spcPct val="0"/>
              </a:spcAft>
              <a:buSzPts val="3000"/>
              <a:buNone/>
              <a:defRPr sz="3000"/>
            </a:lvl8pPr>
            <a:lvl9pPr lvl="8" rtl="0">
              <a:spcBef>
                <a:spcPct val="0"/>
              </a:spcBef>
              <a:spcAft>
                <a:spcPct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9" name="Google Shape;59;p13"/>
          <p:cNvSpPr txBox="1">
            <a:spLocks noGrp="1"/>
          </p:cNvSpPr>
          <p:nvPr>
            <p:ph type="subTitle" idx="5"/>
          </p:nvPr>
        </p:nvSpPr>
        <p:spPr>
          <a:xfrm>
            <a:off x="1914275" y="3573156"/>
            <a:ext cx="22029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title" idx="6" hasCustomPrompt="1"/>
          </p:nvPr>
        </p:nvSpPr>
        <p:spPr>
          <a:xfrm>
            <a:off x="5042463" y="3334988"/>
            <a:ext cx="8088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ct val="0"/>
              </a:spcBef>
              <a:spcAft>
                <a:spcPct val="0"/>
              </a:spcAft>
              <a:buSzPts val="3000"/>
              <a:buNone/>
              <a:defRPr sz="3000"/>
            </a:lvl1pPr>
            <a:lvl2pPr lvl="1" rtl="0">
              <a:spcBef>
                <a:spcPct val="0"/>
              </a:spcBef>
              <a:spcAft>
                <a:spcPct val="0"/>
              </a:spcAft>
              <a:buSzPts val="3000"/>
              <a:buNone/>
              <a:defRPr sz="3000"/>
            </a:lvl2pPr>
            <a:lvl3pPr lvl="2" rtl="0">
              <a:spcBef>
                <a:spcPct val="0"/>
              </a:spcBef>
              <a:spcAft>
                <a:spcPct val="0"/>
              </a:spcAft>
              <a:buSzPts val="3000"/>
              <a:buNone/>
              <a:defRPr sz="3000"/>
            </a:lvl3pPr>
            <a:lvl4pPr lvl="3" rtl="0">
              <a:spcBef>
                <a:spcPct val="0"/>
              </a:spcBef>
              <a:spcAft>
                <a:spcPct val="0"/>
              </a:spcAft>
              <a:buSzPts val="3000"/>
              <a:buNone/>
              <a:defRPr sz="3000"/>
            </a:lvl4pPr>
            <a:lvl5pPr lvl="4" rtl="0">
              <a:spcBef>
                <a:spcPct val="0"/>
              </a:spcBef>
              <a:spcAft>
                <a:spcPct val="0"/>
              </a:spcAft>
              <a:buSzPts val="3000"/>
              <a:buNone/>
              <a:defRPr sz="3000"/>
            </a:lvl5pPr>
            <a:lvl6pPr lvl="5" rtl="0">
              <a:spcBef>
                <a:spcPct val="0"/>
              </a:spcBef>
              <a:spcAft>
                <a:spcPct val="0"/>
              </a:spcAft>
              <a:buSzPts val="3000"/>
              <a:buNone/>
              <a:defRPr sz="3000"/>
            </a:lvl6pPr>
            <a:lvl7pPr lvl="6" rtl="0">
              <a:spcBef>
                <a:spcPct val="0"/>
              </a:spcBef>
              <a:spcAft>
                <a:spcPct val="0"/>
              </a:spcAft>
              <a:buSzPts val="3000"/>
              <a:buNone/>
              <a:defRPr sz="3000"/>
            </a:lvl7pPr>
            <a:lvl8pPr lvl="7" rtl="0">
              <a:spcBef>
                <a:spcPct val="0"/>
              </a:spcBef>
              <a:spcAft>
                <a:spcPct val="0"/>
              </a:spcAft>
              <a:buSzPts val="3000"/>
              <a:buNone/>
              <a:defRPr sz="3000"/>
            </a:lvl8pPr>
            <a:lvl9pPr lvl="8" rtl="0">
              <a:spcBef>
                <a:spcPct val="0"/>
              </a:spcBef>
              <a:spcAft>
                <a:spcPct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1" name="Google Shape;61;p13"/>
          <p:cNvSpPr txBox="1">
            <a:spLocks noGrp="1"/>
          </p:cNvSpPr>
          <p:nvPr>
            <p:ph type="subTitle" idx="7"/>
          </p:nvPr>
        </p:nvSpPr>
        <p:spPr>
          <a:xfrm>
            <a:off x="5953479" y="3553552"/>
            <a:ext cx="22074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title" idx="8"/>
          </p:nvPr>
        </p:nvSpPr>
        <p:spPr>
          <a:xfrm>
            <a:off x="720000" y="49581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ct val="0"/>
              </a:spcBef>
              <a:spcAft>
                <a:spcPct val="0"/>
              </a:spcAft>
              <a:buSzPts val="2800"/>
              <a:buNone/>
              <a:defRPr sz="2900"/>
            </a:lvl1pPr>
            <a:lvl2pPr lvl="1" rtl="0"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2pPr>
            <a:lvl3pPr lvl="2" rtl="0"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3pPr>
            <a:lvl4pPr lvl="3" rtl="0"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4pPr>
            <a:lvl5pPr lvl="4" rtl="0"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5pPr>
            <a:lvl6pPr lvl="5" rtl="0"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6pPr>
            <a:lvl7pPr lvl="6" rtl="0"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7pPr>
            <a:lvl8pPr lvl="7" rtl="0"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8pPr>
            <a:lvl9pPr lvl="8" rtl="0"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subTitle" idx="9"/>
          </p:nvPr>
        </p:nvSpPr>
        <p:spPr>
          <a:xfrm>
            <a:off x="1914400" y="1596975"/>
            <a:ext cx="2211900" cy="435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400"/>
              <a:buFont typeface="Bebas Neue"/>
              <a:buNone/>
              <a:defRPr sz="2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subTitle" idx="13"/>
          </p:nvPr>
        </p:nvSpPr>
        <p:spPr>
          <a:xfrm>
            <a:off x="5951225" y="1618976"/>
            <a:ext cx="2211900" cy="435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400"/>
              <a:buFont typeface="Bebas Neue"/>
              <a:buNone/>
              <a:defRPr sz="2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subTitle" idx="14"/>
          </p:nvPr>
        </p:nvSpPr>
        <p:spPr>
          <a:xfrm>
            <a:off x="1918895" y="3140600"/>
            <a:ext cx="2202900" cy="435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400"/>
              <a:buFont typeface="Bebas Neue"/>
              <a:buNone/>
              <a:defRPr sz="2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subTitle" idx="15"/>
          </p:nvPr>
        </p:nvSpPr>
        <p:spPr>
          <a:xfrm>
            <a:off x="5948849" y="3116450"/>
            <a:ext cx="2207400" cy="435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400"/>
              <a:buFont typeface="Bebas Neue"/>
              <a:buNone/>
              <a:defRPr sz="2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_HEADER_1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/>
          <p:nvPr/>
        </p:nvSpPr>
        <p:spPr>
          <a:xfrm>
            <a:off x="210300" y="171750"/>
            <a:ext cx="8723400" cy="4800000"/>
          </a:xfrm>
          <a:prstGeom prst="roundRect">
            <a:avLst>
              <a:gd name="adj" fmla="val 7768"/>
            </a:avLst>
          </a:prstGeom>
          <a:gradFill>
            <a:gsLst>
              <a:gs pos="0">
                <a:schemeClr val="lt1"/>
              </a:gs>
              <a:gs pos="100000">
                <a:srgbClr val="F5F8FF"/>
              </a:gs>
            </a:gsLst>
            <a:lin ang="8100019" scaled="0"/>
          </a:gradFill>
          <a:ln>
            <a:noFill/>
          </a:ln>
          <a:effectLst>
            <a:outerShdw blurRad="100013" dist="95250" dir="5040000" algn="bl" rotWithShape="0">
              <a:schemeClr val="dk1">
                <a:alpha val="31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69" name="Google Shape;69;p14"/>
          <p:cNvSpPr/>
          <p:nvPr/>
        </p:nvSpPr>
        <p:spPr>
          <a:xfrm rot="10800000" flipH="1">
            <a:off x="628500" y="635265"/>
            <a:ext cx="7887000" cy="3568200"/>
          </a:xfrm>
          <a:prstGeom prst="roundRect">
            <a:avLst>
              <a:gd name="adj" fmla="val 7768"/>
            </a:avLst>
          </a:prstGeom>
          <a:gradFill>
            <a:gsLst>
              <a:gs pos="0">
                <a:srgbClr val="F5F8FF"/>
              </a:gs>
              <a:gs pos="100000">
                <a:schemeClr val="lt1"/>
              </a:gs>
            </a:gsLst>
            <a:lin ang="5400012" scaled="0"/>
          </a:gradFill>
          <a:ln>
            <a:noFill/>
          </a:ln>
          <a:effectLst>
            <a:outerShdw blurRad="100013" dist="95250" dir="12060000" algn="bl" rotWithShape="0">
              <a:schemeClr val="dk1">
                <a:alpha val="31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70" name="Google Shape;70;p14"/>
          <p:cNvSpPr txBox="1">
            <a:spLocks noGrp="1"/>
          </p:cNvSpPr>
          <p:nvPr>
            <p:ph type="title"/>
          </p:nvPr>
        </p:nvSpPr>
        <p:spPr>
          <a:xfrm>
            <a:off x="2754475" y="1845788"/>
            <a:ext cx="3952800" cy="57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1pPr>
            <a:lvl2pPr lvl="1" algn="ctr" rtl="0"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2pPr>
            <a:lvl3pPr lvl="2" algn="ctr" rtl="0"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3pPr>
            <a:lvl4pPr lvl="3" algn="ctr" rtl="0"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4pPr>
            <a:lvl5pPr lvl="4" algn="ctr" rtl="0"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5pPr>
            <a:lvl6pPr lvl="5" algn="ctr" rtl="0"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6pPr>
            <a:lvl7pPr lvl="6" algn="ctr" rtl="0"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7pPr>
            <a:lvl8pPr lvl="7" algn="ctr" rtl="0"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8pPr>
            <a:lvl9pPr lvl="8" algn="ctr" rtl="0"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1" name="Google Shape;71;p14"/>
          <p:cNvSpPr txBox="1">
            <a:spLocks noGrp="1"/>
          </p:cNvSpPr>
          <p:nvPr>
            <p:ph type="title" idx="2" hasCustomPrompt="1"/>
          </p:nvPr>
        </p:nvSpPr>
        <p:spPr>
          <a:xfrm>
            <a:off x="1257526" y="2103917"/>
            <a:ext cx="1160700" cy="63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ct val="0"/>
              </a:spcBef>
              <a:spcAft>
                <a:spcPct val="0"/>
              </a:spcAft>
              <a:buSzPts val="6000"/>
              <a:buFont typeface="Source Serif Pro SemiBold"/>
              <a:buNone/>
              <a:defRPr sz="5000" b="1"/>
            </a:lvl1pPr>
            <a:lvl2pPr lvl="1" algn="ctr" rtl="0">
              <a:spcBef>
                <a:spcPct val="0"/>
              </a:spcBef>
              <a:spcAft>
                <a:spcPct val="0"/>
              </a:spcAft>
              <a:buSzPts val="6000"/>
              <a:buFont typeface="Source Serif Pro SemiBold"/>
              <a:buNone/>
              <a:defRPr sz="6000">
                <a:latin typeface="Source Serif Pro SemiBold"/>
                <a:ea typeface="Source Serif Pro SemiBold"/>
                <a:cs typeface="Source Serif Pro SemiBold"/>
                <a:sym typeface="Source Serif Pro SemiBold"/>
              </a:defRPr>
            </a:lvl2pPr>
            <a:lvl3pPr lvl="2" algn="ctr" rtl="0">
              <a:spcBef>
                <a:spcPct val="0"/>
              </a:spcBef>
              <a:spcAft>
                <a:spcPct val="0"/>
              </a:spcAft>
              <a:buSzPts val="6000"/>
              <a:buFont typeface="Source Serif Pro SemiBold"/>
              <a:buNone/>
              <a:defRPr sz="6000">
                <a:latin typeface="Source Serif Pro SemiBold"/>
                <a:ea typeface="Source Serif Pro SemiBold"/>
                <a:cs typeface="Source Serif Pro SemiBold"/>
                <a:sym typeface="Source Serif Pro SemiBold"/>
              </a:defRPr>
            </a:lvl3pPr>
            <a:lvl4pPr lvl="3" algn="ctr" rtl="0">
              <a:spcBef>
                <a:spcPct val="0"/>
              </a:spcBef>
              <a:spcAft>
                <a:spcPct val="0"/>
              </a:spcAft>
              <a:buSzPts val="6000"/>
              <a:buFont typeface="Source Serif Pro SemiBold"/>
              <a:buNone/>
              <a:defRPr sz="6000">
                <a:latin typeface="Source Serif Pro SemiBold"/>
                <a:ea typeface="Source Serif Pro SemiBold"/>
                <a:cs typeface="Source Serif Pro SemiBold"/>
                <a:sym typeface="Source Serif Pro SemiBold"/>
              </a:defRPr>
            </a:lvl4pPr>
            <a:lvl5pPr lvl="4" algn="ctr" rtl="0">
              <a:spcBef>
                <a:spcPct val="0"/>
              </a:spcBef>
              <a:spcAft>
                <a:spcPct val="0"/>
              </a:spcAft>
              <a:buSzPts val="6000"/>
              <a:buFont typeface="Source Serif Pro SemiBold"/>
              <a:buNone/>
              <a:defRPr sz="6000">
                <a:latin typeface="Source Serif Pro SemiBold"/>
                <a:ea typeface="Source Serif Pro SemiBold"/>
                <a:cs typeface="Source Serif Pro SemiBold"/>
                <a:sym typeface="Source Serif Pro SemiBold"/>
              </a:defRPr>
            </a:lvl5pPr>
            <a:lvl6pPr lvl="5" algn="ctr" rtl="0">
              <a:spcBef>
                <a:spcPct val="0"/>
              </a:spcBef>
              <a:spcAft>
                <a:spcPct val="0"/>
              </a:spcAft>
              <a:buSzPts val="6000"/>
              <a:buFont typeface="Source Serif Pro SemiBold"/>
              <a:buNone/>
              <a:defRPr sz="6000">
                <a:latin typeface="Source Serif Pro SemiBold"/>
                <a:ea typeface="Source Serif Pro SemiBold"/>
                <a:cs typeface="Source Serif Pro SemiBold"/>
                <a:sym typeface="Source Serif Pro SemiBold"/>
              </a:defRPr>
            </a:lvl6pPr>
            <a:lvl7pPr lvl="6" algn="ctr" rtl="0">
              <a:spcBef>
                <a:spcPct val="0"/>
              </a:spcBef>
              <a:spcAft>
                <a:spcPct val="0"/>
              </a:spcAft>
              <a:buSzPts val="6000"/>
              <a:buFont typeface="Source Serif Pro SemiBold"/>
              <a:buNone/>
              <a:defRPr sz="6000">
                <a:latin typeface="Source Serif Pro SemiBold"/>
                <a:ea typeface="Source Serif Pro SemiBold"/>
                <a:cs typeface="Source Serif Pro SemiBold"/>
                <a:sym typeface="Source Serif Pro SemiBold"/>
              </a:defRPr>
            </a:lvl7pPr>
            <a:lvl8pPr lvl="7" algn="ctr" rtl="0">
              <a:spcBef>
                <a:spcPct val="0"/>
              </a:spcBef>
              <a:spcAft>
                <a:spcPct val="0"/>
              </a:spcAft>
              <a:buSzPts val="6000"/>
              <a:buFont typeface="Source Serif Pro SemiBold"/>
              <a:buNone/>
              <a:defRPr sz="6000">
                <a:latin typeface="Source Serif Pro SemiBold"/>
                <a:ea typeface="Source Serif Pro SemiBold"/>
                <a:cs typeface="Source Serif Pro SemiBold"/>
                <a:sym typeface="Source Serif Pro SemiBold"/>
              </a:defRPr>
            </a:lvl8pPr>
            <a:lvl9pPr lvl="8" algn="ctr" rtl="0">
              <a:spcBef>
                <a:spcPct val="0"/>
              </a:spcBef>
              <a:spcAft>
                <a:spcPct val="0"/>
              </a:spcAft>
              <a:buSzPts val="6000"/>
              <a:buFont typeface="Source Serif Pro SemiBold"/>
              <a:buNone/>
              <a:defRPr sz="6000">
                <a:latin typeface="Source Serif Pro SemiBold"/>
                <a:ea typeface="Source Serif Pro SemiBold"/>
                <a:cs typeface="Source Serif Pro SemiBold"/>
                <a:sym typeface="Source Serif Pro SemiBold"/>
              </a:defRPr>
            </a:lvl9pPr>
          </a:lstStyle>
          <a:p>
            <a:r>
              <a:t>xx%</a:t>
            </a:r>
          </a:p>
        </p:txBody>
      </p:sp>
      <p:sp>
        <p:nvSpPr>
          <p:cNvPr id="72" name="Google Shape;72;p14"/>
          <p:cNvSpPr txBox="1">
            <a:spLocks noGrp="1"/>
          </p:cNvSpPr>
          <p:nvPr>
            <p:ph type="subTitle" idx="1"/>
          </p:nvPr>
        </p:nvSpPr>
        <p:spPr>
          <a:xfrm>
            <a:off x="2754475" y="2558663"/>
            <a:ext cx="3952800" cy="36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_HEADER_1_1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/>
          <p:nvPr/>
        </p:nvSpPr>
        <p:spPr>
          <a:xfrm>
            <a:off x="210300" y="171750"/>
            <a:ext cx="8723400" cy="4800000"/>
          </a:xfrm>
          <a:prstGeom prst="roundRect">
            <a:avLst>
              <a:gd name="adj" fmla="val 7768"/>
            </a:avLst>
          </a:prstGeom>
          <a:gradFill>
            <a:gsLst>
              <a:gs pos="0">
                <a:schemeClr val="lt1"/>
              </a:gs>
              <a:gs pos="100000">
                <a:srgbClr val="F5F8FF"/>
              </a:gs>
            </a:gsLst>
            <a:lin ang="8100019" scaled="0"/>
          </a:gradFill>
          <a:ln>
            <a:noFill/>
          </a:ln>
          <a:effectLst>
            <a:outerShdw blurRad="100013" dist="95250" dir="5040000" algn="bl" rotWithShape="0">
              <a:schemeClr val="dk1">
                <a:alpha val="31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75" name="Google Shape;75;p15"/>
          <p:cNvSpPr/>
          <p:nvPr/>
        </p:nvSpPr>
        <p:spPr>
          <a:xfrm rot="10800000" flipH="1">
            <a:off x="628500" y="635265"/>
            <a:ext cx="7887000" cy="3568200"/>
          </a:xfrm>
          <a:prstGeom prst="roundRect">
            <a:avLst>
              <a:gd name="adj" fmla="val 7768"/>
            </a:avLst>
          </a:prstGeom>
          <a:gradFill>
            <a:gsLst>
              <a:gs pos="0">
                <a:srgbClr val="F5F8FF"/>
              </a:gs>
              <a:gs pos="100000">
                <a:schemeClr val="lt1"/>
              </a:gs>
            </a:gsLst>
            <a:lin ang="5400012" scaled="0"/>
          </a:gradFill>
          <a:ln>
            <a:noFill/>
          </a:ln>
          <a:effectLst>
            <a:outerShdw blurRad="100013" dist="95250" dir="12060000" algn="bl" rotWithShape="0">
              <a:schemeClr val="dk1">
                <a:alpha val="31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76" name="Google Shape;76;p15"/>
          <p:cNvSpPr txBox="1">
            <a:spLocks noGrp="1"/>
          </p:cNvSpPr>
          <p:nvPr>
            <p:ph type="title"/>
          </p:nvPr>
        </p:nvSpPr>
        <p:spPr>
          <a:xfrm>
            <a:off x="2354700" y="1864800"/>
            <a:ext cx="3713400" cy="57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1pPr>
            <a:lvl2pPr lvl="1" algn="ctr" rtl="0"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2pPr>
            <a:lvl3pPr lvl="2" algn="ctr" rtl="0"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3pPr>
            <a:lvl4pPr lvl="3" algn="ctr" rtl="0"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4pPr>
            <a:lvl5pPr lvl="4" algn="ctr" rtl="0"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5pPr>
            <a:lvl6pPr lvl="5" algn="ctr" rtl="0"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6pPr>
            <a:lvl7pPr lvl="6" algn="ctr" rtl="0"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7pPr>
            <a:lvl8pPr lvl="7" algn="ctr" rtl="0"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8pPr>
            <a:lvl9pPr lvl="8" algn="ctr" rtl="0"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7" name="Google Shape;77;p15"/>
          <p:cNvSpPr txBox="1">
            <a:spLocks noGrp="1"/>
          </p:cNvSpPr>
          <p:nvPr>
            <p:ph type="title" idx="2" hasCustomPrompt="1"/>
          </p:nvPr>
        </p:nvSpPr>
        <p:spPr>
          <a:xfrm>
            <a:off x="6556851" y="2103925"/>
            <a:ext cx="1160700" cy="63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ct val="0"/>
              </a:spcBef>
              <a:spcAft>
                <a:spcPct val="0"/>
              </a:spcAft>
              <a:buSzPts val="6000"/>
              <a:buFont typeface="Source Serif Pro SemiBold"/>
              <a:buNone/>
              <a:defRPr sz="5000" b="1"/>
            </a:lvl1pPr>
            <a:lvl2pPr lvl="1" algn="ctr" rtl="0">
              <a:spcBef>
                <a:spcPct val="0"/>
              </a:spcBef>
              <a:spcAft>
                <a:spcPct val="0"/>
              </a:spcAft>
              <a:buSzPts val="6000"/>
              <a:buFont typeface="Source Serif Pro SemiBold"/>
              <a:buNone/>
              <a:defRPr sz="6000">
                <a:latin typeface="Source Serif Pro SemiBold"/>
                <a:ea typeface="Source Serif Pro SemiBold"/>
                <a:cs typeface="Source Serif Pro SemiBold"/>
                <a:sym typeface="Source Serif Pro SemiBold"/>
              </a:defRPr>
            </a:lvl2pPr>
            <a:lvl3pPr lvl="2" algn="ctr" rtl="0">
              <a:spcBef>
                <a:spcPct val="0"/>
              </a:spcBef>
              <a:spcAft>
                <a:spcPct val="0"/>
              </a:spcAft>
              <a:buSzPts val="6000"/>
              <a:buFont typeface="Source Serif Pro SemiBold"/>
              <a:buNone/>
              <a:defRPr sz="6000">
                <a:latin typeface="Source Serif Pro SemiBold"/>
                <a:ea typeface="Source Serif Pro SemiBold"/>
                <a:cs typeface="Source Serif Pro SemiBold"/>
                <a:sym typeface="Source Serif Pro SemiBold"/>
              </a:defRPr>
            </a:lvl3pPr>
            <a:lvl4pPr lvl="3" algn="ctr" rtl="0">
              <a:spcBef>
                <a:spcPct val="0"/>
              </a:spcBef>
              <a:spcAft>
                <a:spcPct val="0"/>
              </a:spcAft>
              <a:buSzPts val="6000"/>
              <a:buFont typeface="Source Serif Pro SemiBold"/>
              <a:buNone/>
              <a:defRPr sz="6000">
                <a:latin typeface="Source Serif Pro SemiBold"/>
                <a:ea typeface="Source Serif Pro SemiBold"/>
                <a:cs typeface="Source Serif Pro SemiBold"/>
                <a:sym typeface="Source Serif Pro SemiBold"/>
              </a:defRPr>
            </a:lvl4pPr>
            <a:lvl5pPr lvl="4" algn="ctr" rtl="0">
              <a:spcBef>
                <a:spcPct val="0"/>
              </a:spcBef>
              <a:spcAft>
                <a:spcPct val="0"/>
              </a:spcAft>
              <a:buSzPts val="6000"/>
              <a:buFont typeface="Source Serif Pro SemiBold"/>
              <a:buNone/>
              <a:defRPr sz="6000">
                <a:latin typeface="Source Serif Pro SemiBold"/>
                <a:ea typeface="Source Serif Pro SemiBold"/>
                <a:cs typeface="Source Serif Pro SemiBold"/>
                <a:sym typeface="Source Serif Pro SemiBold"/>
              </a:defRPr>
            </a:lvl5pPr>
            <a:lvl6pPr lvl="5" algn="ctr" rtl="0">
              <a:spcBef>
                <a:spcPct val="0"/>
              </a:spcBef>
              <a:spcAft>
                <a:spcPct val="0"/>
              </a:spcAft>
              <a:buSzPts val="6000"/>
              <a:buFont typeface="Source Serif Pro SemiBold"/>
              <a:buNone/>
              <a:defRPr sz="6000">
                <a:latin typeface="Source Serif Pro SemiBold"/>
                <a:ea typeface="Source Serif Pro SemiBold"/>
                <a:cs typeface="Source Serif Pro SemiBold"/>
                <a:sym typeface="Source Serif Pro SemiBold"/>
              </a:defRPr>
            </a:lvl6pPr>
            <a:lvl7pPr lvl="6" algn="ctr" rtl="0">
              <a:spcBef>
                <a:spcPct val="0"/>
              </a:spcBef>
              <a:spcAft>
                <a:spcPct val="0"/>
              </a:spcAft>
              <a:buSzPts val="6000"/>
              <a:buFont typeface="Source Serif Pro SemiBold"/>
              <a:buNone/>
              <a:defRPr sz="6000">
                <a:latin typeface="Source Serif Pro SemiBold"/>
                <a:ea typeface="Source Serif Pro SemiBold"/>
                <a:cs typeface="Source Serif Pro SemiBold"/>
                <a:sym typeface="Source Serif Pro SemiBold"/>
              </a:defRPr>
            </a:lvl7pPr>
            <a:lvl8pPr lvl="7" algn="ctr" rtl="0">
              <a:spcBef>
                <a:spcPct val="0"/>
              </a:spcBef>
              <a:spcAft>
                <a:spcPct val="0"/>
              </a:spcAft>
              <a:buSzPts val="6000"/>
              <a:buFont typeface="Source Serif Pro SemiBold"/>
              <a:buNone/>
              <a:defRPr sz="6000">
                <a:latin typeface="Source Serif Pro SemiBold"/>
                <a:ea typeface="Source Serif Pro SemiBold"/>
                <a:cs typeface="Source Serif Pro SemiBold"/>
                <a:sym typeface="Source Serif Pro SemiBold"/>
              </a:defRPr>
            </a:lvl8pPr>
            <a:lvl9pPr lvl="8" algn="ctr" rtl="0">
              <a:spcBef>
                <a:spcPct val="0"/>
              </a:spcBef>
              <a:spcAft>
                <a:spcPct val="0"/>
              </a:spcAft>
              <a:buSzPts val="6000"/>
              <a:buFont typeface="Source Serif Pro SemiBold"/>
              <a:buNone/>
              <a:defRPr sz="6000">
                <a:latin typeface="Source Serif Pro SemiBold"/>
                <a:ea typeface="Source Serif Pro SemiBold"/>
                <a:cs typeface="Source Serif Pro SemiBold"/>
                <a:sym typeface="Source Serif Pro SemiBold"/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5"/>
          <p:cNvSpPr txBox="1">
            <a:spLocks noGrp="1"/>
          </p:cNvSpPr>
          <p:nvPr>
            <p:ph type="subTitle" idx="1"/>
          </p:nvPr>
        </p:nvSpPr>
        <p:spPr>
          <a:xfrm>
            <a:off x="2354700" y="2577675"/>
            <a:ext cx="3713400" cy="36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210300" y="171750"/>
            <a:ext cx="8723400" cy="4800000"/>
          </a:xfrm>
          <a:prstGeom prst="roundRect">
            <a:avLst>
              <a:gd name="adj" fmla="val 7768"/>
            </a:avLst>
          </a:prstGeom>
          <a:gradFill>
            <a:gsLst>
              <a:gs pos="0">
                <a:schemeClr val="lt1"/>
              </a:gs>
              <a:gs pos="100000">
                <a:srgbClr val="F5F8FF"/>
              </a:gs>
            </a:gsLst>
            <a:lin ang="8100019" scaled="0"/>
          </a:gradFill>
          <a:ln>
            <a:noFill/>
          </a:ln>
          <a:effectLst>
            <a:outerShdw blurRad="100013" dist="95250" dir="5040000" algn="bl" rotWithShape="0">
              <a:schemeClr val="dk1">
                <a:alpha val="31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81" name="Google Shape;81;p16"/>
          <p:cNvSpPr/>
          <p:nvPr/>
        </p:nvSpPr>
        <p:spPr>
          <a:xfrm rot="10800000" flipH="1">
            <a:off x="628500" y="635265"/>
            <a:ext cx="7887000" cy="3568200"/>
          </a:xfrm>
          <a:prstGeom prst="roundRect">
            <a:avLst>
              <a:gd name="adj" fmla="val 7768"/>
            </a:avLst>
          </a:prstGeom>
          <a:gradFill>
            <a:gsLst>
              <a:gs pos="0">
                <a:srgbClr val="F5F8FF"/>
              </a:gs>
              <a:gs pos="100000">
                <a:schemeClr val="lt1"/>
              </a:gs>
            </a:gsLst>
            <a:lin ang="5400012" scaled="0"/>
          </a:gradFill>
          <a:ln>
            <a:noFill/>
          </a:ln>
          <a:effectLst>
            <a:outerShdw blurRad="100013" dist="95250" dir="12060000" algn="bl" rotWithShape="0">
              <a:schemeClr val="dk1">
                <a:alpha val="31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82" name="Google Shape;82;p16"/>
          <p:cNvSpPr txBox="1">
            <a:spLocks noGrp="1"/>
          </p:cNvSpPr>
          <p:nvPr>
            <p:ph type="title"/>
          </p:nvPr>
        </p:nvSpPr>
        <p:spPr>
          <a:xfrm>
            <a:off x="1948350" y="2997625"/>
            <a:ext cx="52473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ct val="0"/>
              </a:spcBef>
              <a:spcAft>
                <a:spcPct val="0"/>
              </a:spcAft>
              <a:buSzPts val="3000"/>
              <a:buNone/>
              <a:defRPr sz="3300"/>
            </a:lvl1pPr>
            <a:lvl2pPr lvl="1" algn="ctr" rtl="0">
              <a:spcBef>
                <a:spcPct val="0"/>
              </a:spcBef>
              <a:spcAft>
                <a:spcPct val="0"/>
              </a:spcAft>
              <a:buSzPts val="3000"/>
              <a:buNone/>
              <a:defRPr sz="3000"/>
            </a:lvl2pPr>
            <a:lvl3pPr lvl="2" algn="ctr" rtl="0">
              <a:spcBef>
                <a:spcPct val="0"/>
              </a:spcBef>
              <a:spcAft>
                <a:spcPct val="0"/>
              </a:spcAft>
              <a:buSzPts val="3000"/>
              <a:buNone/>
              <a:defRPr sz="3000"/>
            </a:lvl3pPr>
            <a:lvl4pPr lvl="3" algn="ctr" rtl="0">
              <a:spcBef>
                <a:spcPct val="0"/>
              </a:spcBef>
              <a:spcAft>
                <a:spcPct val="0"/>
              </a:spcAft>
              <a:buSzPts val="3000"/>
              <a:buNone/>
              <a:defRPr sz="3000"/>
            </a:lvl4pPr>
            <a:lvl5pPr lvl="4" algn="ctr" rtl="0">
              <a:spcBef>
                <a:spcPct val="0"/>
              </a:spcBef>
              <a:spcAft>
                <a:spcPct val="0"/>
              </a:spcAft>
              <a:buSzPts val="3000"/>
              <a:buNone/>
              <a:defRPr sz="3000"/>
            </a:lvl5pPr>
            <a:lvl6pPr lvl="5" algn="ctr" rtl="0">
              <a:spcBef>
                <a:spcPct val="0"/>
              </a:spcBef>
              <a:spcAft>
                <a:spcPct val="0"/>
              </a:spcAft>
              <a:buSzPts val="3000"/>
              <a:buNone/>
              <a:defRPr sz="3000"/>
            </a:lvl6pPr>
            <a:lvl7pPr lvl="6" algn="ctr" rtl="0">
              <a:spcBef>
                <a:spcPct val="0"/>
              </a:spcBef>
              <a:spcAft>
                <a:spcPct val="0"/>
              </a:spcAft>
              <a:buSzPts val="3000"/>
              <a:buNone/>
              <a:defRPr sz="3000"/>
            </a:lvl7pPr>
            <a:lvl8pPr lvl="7" algn="ctr" rtl="0">
              <a:spcBef>
                <a:spcPct val="0"/>
              </a:spcBef>
              <a:spcAft>
                <a:spcPct val="0"/>
              </a:spcAft>
              <a:buSzPts val="3000"/>
              <a:buNone/>
              <a:defRPr sz="3000"/>
            </a:lvl8pPr>
            <a:lvl9pPr lvl="8" algn="ctr" rtl="0">
              <a:spcBef>
                <a:spcPct val="0"/>
              </a:spcBef>
              <a:spcAft>
                <a:spcPct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83" name="Google Shape;83;p16"/>
          <p:cNvSpPr txBox="1">
            <a:spLocks noGrp="1"/>
          </p:cNvSpPr>
          <p:nvPr>
            <p:ph type="subTitle" idx="1"/>
          </p:nvPr>
        </p:nvSpPr>
        <p:spPr>
          <a:xfrm>
            <a:off x="1246950" y="1461625"/>
            <a:ext cx="6650100" cy="138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500"/>
              <a:buNone/>
              <a:defRPr sz="2900"/>
            </a:lvl1pPr>
            <a:lvl2pPr lvl="1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</p:spTree>
  </p:cSld>
  <p:clrMapOvr>
    <a:masterClrMapping/>
  </p:clrMapOvr>
  <p:transition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/>
          <p:nvPr/>
        </p:nvSpPr>
        <p:spPr>
          <a:xfrm>
            <a:off x="210300" y="171750"/>
            <a:ext cx="8723400" cy="4800000"/>
          </a:xfrm>
          <a:prstGeom prst="roundRect">
            <a:avLst>
              <a:gd name="adj" fmla="val 7768"/>
            </a:avLst>
          </a:prstGeom>
          <a:gradFill>
            <a:gsLst>
              <a:gs pos="0">
                <a:schemeClr val="lt1"/>
              </a:gs>
              <a:gs pos="100000">
                <a:srgbClr val="F5F8FF"/>
              </a:gs>
            </a:gsLst>
            <a:lin ang="8100019" scaled="0"/>
          </a:gradFill>
          <a:ln>
            <a:noFill/>
          </a:ln>
          <a:effectLst>
            <a:outerShdw blurRad="100013" dist="95250" dir="5040000" algn="bl" rotWithShape="0">
              <a:schemeClr val="dk1">
                <a:alpha val="31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86" name="Google Shape;86;p17"/>
          <p:cNvSpPr txBox="1">
            <a:spLocks noGrp="1"/>
          </p:cNvSpPr>
          <p:nvPr>
            <p:ph type="subTitle" idx="1"/>
          </p:nvPr>
        </p:nvSpPr>
        <p:spPr>
          <a:xfrm>
            <a:off x="720000" y="2852300"/>
            <a:ext cx="3852000" cy="81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7"/>
          <p:cNvSpPr txBox="1">
            <a:spLocks noGrp="1"/>
          </p:cNvSpPr>
          <p:nvPr>
            <p:ph type="title"/>
          </p:nvPr>
        </p:nvSpPr>
        <p:spPr>
          <a:xfrm>
            <a:off x="720000" y="1475500"/>
            <a:ext cx="3852000" cy="137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ct val="0"/>
              </a:spcBef>
              <a:spcAft>
                <a:spcPct val="0"/>
              </a:spcAft>
              <a:buSzPts val="2800"/>
              <a:buNone/>
              <a:defRPr sz="2900"/>
            </a:lvl1pPr>
            <a:lvl2pPr lvl="1" rtl="0"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2pPr>
            <a:lvl3pPr lvl="2" rtl="0"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3pPr>
            <a:lvl4pPr lvl="3" rtl="0"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4pPr>
            <a:lvl5pPr lvl="4" rtl="0"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5pPr>
            <a:lvl6pPr lvl="5" rtl="0"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6pPr>
            <a:lvl7pPr lvl="6" rtl="0"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7pPr>
            <a:lvl8pPr lvl="7" rtl="0"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8pPr>
            <a:lvl9pPr lvl="8" rtl="0"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1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/>
          <p:nvPr/>
        </p:nvSpPr>
        <p:spPr>
          <a:xfrm>
            <a:off x="210300" y="171750"/>
            <a:ext cx="8723400" cy="4800000"/>
          </a:xfrm>
          <a:prstGeom prst="roundRect">
            <a:avLst>
              <a:gd name="adj" fmla="val 7768"/>
            </a:avLst>
          </a:prstGeom>
          <a:gradFill>
            <a:gsLst>
              <a:gs pos="0">
                <a:schemeClr val="lt1"/>
              </a:gs>
              <a:gs pos="100000">
                <a:srgbClr val="F5F8FF"/>
              </a:gs>
            </a:gsLst>
            <a:lin ang="8100019" scaled="0"/>
          </a:gradFill>
          <a:ln>
            <a:noFill/>
          </a:ln>
          <a:effectLst>
            <a:outerShdw blurRad="100013" dist="95250" dir="5040000" algn="bl" rotWithShape="0">
              <a:schemeClr val="dk1">
                <a:alpha val="31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90" name="Google Shape;90;p18"/>
          <p:cNvSpPr txBox="1">
            <a:spLocks noGrp="1"/>
          </p:cNvSpPr>
          <p:nvPr>
            <p:ph type="subTitle" idx="1"/>
          </p:nvPr>
        </p:nvSpPr>
        <p:spPr>
          <a:xfrm>
            <a:off x="720000" y="2424300"/>
            <a:ext cx="3852000" cy="86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8"/>
          <p:cNvSpPr txBox="1">
            <a:spLocks noGrp="1"/>
          </p:cNvSpPr>
          <p:nvPr>
            <p:ph type="title"/>
          </p:nvPr>
        </p:nvSpPr>
        <p:spPr>
          <a:xfrm>
            <a:off x="720000" y="1775400"/>
            <a:ext cx="3852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ct val="0"/>
              </a:spcBef>
              <a:spcAft>
                <a:spcPct val="0"/>
              </a:spcAft>
              <a:buSzPts val="2800"/>
              <a:buNone/>
              <a:defRPr sz="2900"/>
            </a:lvl1pPr>
            <a:lvl2pPr lvl="1" rtl="0"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2pPr>
            <a:lvl3pPr lvl="2" rtl="0"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3pPr>
            <a:lvl4pPr lvl="3" rtl="0"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4pPr>
            <a:lvl5pPr lvl="4" rtl="0"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5pPr>
            <a:lvl6pPr lvl="5" rtl="0"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6pPr>
            <a:lvl7pPr lvl="6" rtl="0"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7pPr>
            <a:lvl8pPr lvl="7" rtl="0"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8pPr>
            <a:lvl9pPr lvl="8" rtl="0"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1_1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9"/>
          <p:cNvSpPr/>
          <p:nvPr/>
        </p:nvSpPr>
        <p:spPr>
          <a:xfrm>
            <a:off x="210300" y="171750"/>
            <a:ext cx="8723400" cy="4800000"/>
          </a:xfrm>
          <a:prstGeom prst="roundRect">
            <a:avLst>
              <a:gd name="adj" fmla="val 7768"/>
            </a:avLst>
          </a:prstGeom>
          <a:gradFill>
            <a:gsLst>
              <a:gs pos="0">
                <a:schemeClr val="lt1"/>
              </a:gs>
              <a:gs pos="100000">
                <a:srgbClr val="F5F8FF"/>
              </a:gs>
            </a:gsLst>
            <a:lin ang="8100019" scaled="0"/>
          </a:gradFill>
          <a:ln>
            <a:noFill/>
          </a:ln>
          <a:effectLst>
            <a:outerShdw blurRad="100013" dist="95250" dir="5040000" algn="bl" rotWithShape="0">
              <a:schemeClr val="dk1">
                <a:alpha val="31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94" name="Google Shape;94;p19"/>
          <p:cNvSpPr txBox="1">
            <a:spLocks noGrp="1"/>
          </p:cNvSpPr>
          <p:nvPr>
            <p:ph type="subTitle" idx="1"/>
          </p:nvPr>
        </p:nvSpPr>
        <p:spPr>
          <a:xfrm>
            <a:off x="4419600" y="2418763"/>
            <a:ext cx="3852000" cy="86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9"/>
          <p:cNvSpPr txBox="1">
            <a:spLocks noGrp="1"/>
          </p:cNvSpPr>
          <p:nvPr>
            <p:ph type="title"/>
          </p:nvPr>
        </p:nvSpPr>
        <p:spPr>
          <a:xfrm>
            <a:off x="4419600" y="1769863"/>
            <a:ext cx="3852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ct val="0"/>
              </a:spcBef>
              <a:spcAft>
                <a:spcPct val="0"/>
              </a:spcAft>
              <a:buSzPts val="2800"/>
              <a:buNone/>
              <a:defRPr sz="2900"/>
            </a:lvl1pPr>
            <a:lvl2pPr lvl="1" rtl="0"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2pPr>
            <a:lvl3pPr lvl="2" rtl="0"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3pPr>
            <a:lvl4pPr lvl="3" rtl="0"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4pPr>
            <a:lvl5pPr lvl="4" rtl="0"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5pPr>
            <a:lvl6pPr lvl="5" rtl="0"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6pPr>
            <a:lvl7pPr lvl="6" rtl="0"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7pPr>
            <a:lvl8pPr lvl="7" rtl="0"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8pPr>
            <a:lvl9pPr lvl="8" rtl="0"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1_1_1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0"/>
          <p:cNvSpPr/>
          <p:nvPr/>
        </p:nvSpPr>
        <p:spPr>
          <a:xfrm>
            <a:off x="210300" y="171750"/>
            <a:ext cx="8723400" cy="4800000"/>
          </a:xfrm>
          <a:prstGeom prst="roundRect">
            <a:avLst>
              <a:gd name="adj" fmla="val 7768"/>
            </a:avLst>
          </a:prstGeom>
          <a:gradFill>
            <a:gsLst>
              <a:gs pos="0">
                <a:schemeClr val="lt1"/>
              </a:gs>
              <a:gs pos="100000">
                <a:srgbClr val="F5F8FF"/>
              </a:gs>
            </a:gsLst>
            <a:lin ang="8100019" scaled="0"/>
          </a:gradFill>
          <a:ln>
            <a:noFill/>
          </a:ln>
          <a:effectLst>
            <a:outerShdw blurRad="100013" dist="95250" dir="5040000" algn="bl" rotWithShape="0">
              <a:schemeClr val="dk1">
                <a:alpha val="31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98" name="Google Shape;98;p20"/>
          <p:cNvSpPr txBox="1">
            <a:spLocks noGrp="1"/>
          </p:cNvSpPr>
          <p:nvPr>
            <p:ph type="subTitle" idx="1"/>
          </p:nvPr>
        </p:nvSpPr>
        <p:spPr>
          <a:xfrm>
            <a:off x="720000" y="2424300"/>
            <a:ext cx="3852000" cy="86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20"/>
          <p:cNvSpPr txBox="1">
            <a:spLocks noGrp="1"/>
          </p:cNvSpPr>
          <p:nvPr>
            <p:ph type="title"/>
          </p:nvPr>
        </p:nvSpPr>
        <p:spPr>
          <a:xfrm>
            <a:off x="720000" y="1775400"/>
            <a:ext cx="3852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ct val="0"/>
              </a:spcBef>
              <a:spcAft>
                <a:spcPct val="0"/>
              </a:spcAft>
              <a:buSzPts val="2800"/>
              <a:buNone/>
              <a:defRPr sz="2900"/>
            </a:lvl1pPr>
            <a:lvl2pPr lvl="1" rtl="0"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2pPr>
            <a:lvl3pPr lvl="2" rtl="0"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3pPr>
            <a:lvl4pPr lvl="3" rtl="0"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4pPr>
            <a:lvl5pPr lvl="4" rtl="0"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5pPr>
            <a:lvl6pPr lvl="5" rtl="0"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6pPr>
            <a:lvl7pPr lvl="6" rtl="0"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7pPr>
            <a:lvl8pPr lvl="7" rtl="0"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8pPr>
            <a:lvl9pPr lvl="8" rtl="0"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3"/>
          </p:nvPr>
        </p:nvSpPr>
        <p:spPr/>
        <p:txBody>
          <a:bodyPr/>
          <a:lstStyle/>
          <a:p>
            <a:fld id="{E3655A19-6CA5-4A97-91CF-5CDB0DEBFFCB}" type="datetimeFigureOut">
              <a:rPr lang="en-US" smtClean="0"/>
              <a:t>11/25/2022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CUSTOM_1_1_1_1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1"/>
          <p:cNvSpPr/>
          <p:nvPr/>
        </p:nvSpPr>
        <p:spPr>
          <a:xfrm>
            <a:off x="210300" y="171750"/>
            <a:ext cx="8723400" cy="4800000"/>
          </a:xfrm>
          <a:prstGeom prst="roundRect">
            <a:avLst>
              <a:gd name="adj" fmla="val 7768"/>
            </a:avLst>
          </a:prstGeom>
          <a:gradFill>
            <a:gsLst>
              <a:gs pos="0">
                <a:schemeClr val="lt1"/>
              </a:gs>
              <a:gs pos="100000">
                <a:srgbClr val="F5F8FF"/>
              </a:gs>
            </a:gsLst>
            <a:lin ang="8100019" scaled="0"/>
          </a:gradFill>
          <a:ln>
            <a:noFill/>
          </a:ln>
          <a:effectLst>
            <a:outerShdw blurRad="100013" dist="95250" dir="5040000" algn="bl" rotWithShape="0">
              <a:schemeClr val="dk1">
                <a:alpha val="31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102" name="Google Shape;102;p21"/>
          <p:cNvSpPr txBox="1">
            <a:spLocks noGrp="1"/>
          </p:cNvSpPr>
          <p:nvPr>
            <p:ph type="subTitle" idx="1"/>
          </p:nvPr>
        </p:nvSpPr>
        <p:spPr>
          <a:xfrm>
            <a:off x="2202888" y="2519013"/>
            <a:ext cx="4738200" cy="111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8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21"/>
          <p:cNvSpPr txBox="1">
            <a:spLocks noGrp="1"/>
          </p:cNvSpPr>
          <p:nvPr>
            <p:ph type="title"/>
          </p:nvPr>
        </p:nvSpPr>
        <p:spPr>
          <a:xfrm>
            <a:off x="2202888" y="1620731"/>
            <a:ext cx="47382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ct val="0"/>
              </a:spcBef>
              <a:spcAft>
                <a:spcPct val="0"/>
              </a:spcAft>
              <a:buSzPts val="2800"/>
              <a:buNone/>
              <a:defRPr sz="3700"/>
            </a:lvl1pPr>
            <a:lvl2pPr lvl="1" rtl="0"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2pPr>
            <a:lvl3pPr lvl="2" rtl="0"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3pPr>
            <a:lvl4pPr lvl="3" rtl="0"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4pPr>
            <a:lvl5pPr lvl="4" rtl="0"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5pPr>
            <a:lvl6pPr lvl="5" rtl="0"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6pPr>
            <a:lvl7pPr lvl="6" rtl="0"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7pPr>
            <a:lvl8pPr lvl="7" rtl="0"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8pPr>
            <a:lvl9pPr lvl="8" rtl="0"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5">
  <p:cSld name="CUSTOM_1_1_1_1_1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2"/>
          <p:cNvSpPr/>
          <p:nvPr/>
        </p:nvSpPr>
        <p:spPr>
          <a:xfrm>
            <a:off x="210300" y="171750"/>
            <a:ext cx="8723400" cy="4800000"/>
          </a:xfrm>
          <a:prstGeom prst="roundRect">
            <a:avLst>
              <a:gd name="adj" fmla="val 7768"/>
            </a:avLst>
          </a:prstGeom>
          <a:gradFill>
            <a:gsLst>
              <a:gs pos="0">
                <a:schemeClr val="lt1"/>
              </a:gs>
              <a:gs pos="100000">
                <a:srgbClr val="F5F8FF"/>
              </a:gs>
            </a:gsLst>
            <a:lin ang="8100019" scaled="0"/>
          </a:gradFill>
          <a:ln>
            <a:noFill/>
          </a:ln>
          <a:effectLst>
            <a:outerShdw blurRad="100013" dist="95250" dir="5040000" algn="bl" rotWithShape="0">
              <a:schemeClr val="dk1">
                <a:alpha val="31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106" name="Google Shape;106;p22"/>
          <p:cNvSpPr txBox="1">
            <a:spLocks noGrp="1"/>
          </p:cNvSpPr>
          <p:nvPr>
            <p:ph type="subTitle" idx="1"/>
          </p:nvPr>
        </p:nvSpPr>
        <p:spPr>
          <a:xfrm>
            <a:off x="2645988" y="2338113"/>
            <a:ext cx="3852000" cy="135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8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22"/>
          <p:cNvSpPr txBox="1">
            <a:spLocks noGrp="1"/>
          </p:cNvSpPr>
          <p:nvPr>
            <p:ph type="title"/>
          </p:nvPr>
        </p:nvSpPr>
        <p:spPr>
          <a:xfrm>
            <a:off x="2645988" y="1567985"/>
            <a:ext cx="3852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ct val="0"/>
              </a:spcBef>
              <a:spcAft>
                <a:spcPct val="0"/>
              </a:spcAft>
              <a:buSzPts val="2800"/>
              <a:buNone/>
              <a:defRPr sz="3700"/>
            </a:lvl1pPr>
            <a:lvl2pPr lvl="1" rtl="0"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2pPr>
            <a:lvl3pPr lvl="2" rtl="0"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3pPr>
            <a:lvl4pPr lvl="3" rtl="0"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4pPr>
            <a:lvl5pPr lvl="4" rtl="0"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5pPr>
            <a:lvl6pPr lvl="5" rtl="0"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6pPr>
            <a:lvl7pPr lvl="6" rtl="0"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7pPr>
            <a:lvl8pPr lvl="7" rtl="0"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8pPr>
            <a:lvl9pPr lvl="8" rtl="0"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3"/>
          <p:cNvSpPr/>
          <p:nvPr/>
        </p:nvSpPr>
        <p:spPr>
          <a:xfrm>
            <a:off x="210300" y="171750"/>
            <a:ext cx="8723400" cy="4800000"/>
          </a:xfrm>
          <a:prstGeom prst="roundRect">
            <a:avLst>
              <a:gd name="adj" fmla="val 7768"/>
            </a:avLst>
          </a:prstGeom>
          <a:gradFill>
            <a:gsLst>
              <a:gs pos="0">
                <a:schemeClr val="lt1"/>
              </a:gs>
              <a:gs pos="100000">
                <a:srgbClr val="F5F8FF"/>
              </a:gs>
            </a:gsLst>
            <a:lin ang="8100019" scaled="0"/>
          </a:gradFill>
          <a:ln>
            <a:noFill/>
          </a:ln>
          <a:effectLst>
            <a:outerShdw blurRad="100013" dist="95250" dir="5040000" algn="bl" rotWithShape="0">
              <a:schemeClr val="dk1">
                <a:alpha val="31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110" name="Google Shape;110;p23"/>
          <p:cNvSpPr txBox="1">
            <a:spLocks noGrp="1"/>
          </p:cNvSpPr>
          <p:nvPr>
            <p:ph type="subTitle" idx="1"/>
          </p:nvPr>
        </p:nvSpPr>
        <p:spPr>
          <a:xfrm>
            <a:off x="1455888" y="2571750"/>
            <a:ext cx="2761200" cy="44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400"/>
              <a:buFont typeface="Bebas Neue"/>
              <a:buNone/>
              <a:defRPr sz="2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1" name="Google Shape;111;p23"/>
          <p:cNvSpPr txBox="1">
            <a:spLocks noGrp="1"/>
          </p:cNvSpPr>
          <p:nvPr>
            <p:ph type="subTitle" idx="2"/>
          </p:nvPr>
        </p:nvSpPr>
        <p:spPr>
          <a:xfrm>
            <a:off x="4926912" y="2571750"/>
            <a:ext cx="2761200" cy="44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400"/>
              <a:buFont typeface="Bebas Neue"/>
              <a:buNone/>
              <a:defRPr sz="2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2" name="Google Shape;112;p23"/>
          <p:cNvSpPr txBox="1">
            <a:spLocks noGrp="1"/>
          </p:cNvSpPr>
          <p:nvPr>
            <p:ph type="subTitle" idx="3"/>
          </p:nvPr>
        </p:nvSpPr>
        <p:spPr>
          <a:xfrm>
            <a:off x="1455888" y="3016525"/>
            <a:ext cx="2761200" cy="105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23"/>
          <p:cNvSpPr txBox="1">
            <a:spLocks noGrp="1"/>
          </p:cNvSpPr>
          <p:nvPr>
            <p:ph type="subTitle" idx="4"/>
          </p:nvPr>
        </p:nvSpPr>
        <p:spPr>
          <a:xfrm>
            <a:off x="4926912" y="3016525"/>
            <a:ext cx="2761200" cy="105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23"/>
          <p:cNvSpPr txBox="1">
            <a:spLocks noGrp="1"/>
          </p:cNvSpPr>
          <p:nvPr>
            <p:ph type="title"/>
          </p:nvPr>
        </p:nvSpPr>
        <p:spPr>
          <a:xfrm>
            <a:off x="720000" y="49594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ct val="0"/>
              </a:spcBef>
              <a:spcAft>
                <a:spcPct val="0"/>
              </a:spcAft>
              <a:buSzPts val="2800"/>
              <a:buNone/>
              <a:defRPr sz="2900"/>
            </a:lvl1pPr>
            <a:lvl2pPr lvl="1" rtl="0"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2pPr>
            <a:lvl3pPr lvl="2" rtl="0"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3pPr>
            <a:lvl4pPr lvl="3" rtl="0"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4pPr>
            <a:lvl5pPr lvl="4" rtl="0"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5pPr>
            <a:lvl6pPr lvl="5" rtl="0"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6pPr>
            <a:lvl7pPr lvl="6" rtl="0"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7pPr>
            <a:lvl8pPr lvl="7" rtl="0"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8pPr>
            <a:lvl9pPr lvl="8" rtl="0"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_1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4"/>
          <p:cNvSpPr/>
          <p:nvPr/>
        </p:nvSpPr>
        <p:spPr>
          <a:xfrm>
            <a:off x="210300" y="171750"/>
            <a:ext cx="8723400" cy="4800000"/>
          </a:xfrm>
          <a:prstGeom prst="roundRect">
            <a:avLst>
              <a:gd name="adj" fmla="val 7768"/>
            </a:avLst>
          </a:prstGeom>
          <a:gradFill>
            <a:gsLst>
              <a:gs pos="0">
                <a:schemeClr val="lt1"/>
              </a:gs>
              <a:gs pos="100000">
                <a:srgbClr val="F5F8FF"/>
              </a:gs>
            </a:gsLst>
            <a:lin ang="8100019" scaled="0"/>
          </a:gradFill>
          <a:ln>
            <a:noFill/>
          </a:ln>
          <a:effectLst>
            <a:outerShdw blurRad="100013" dist="95250" dir="5040000" algn="bl" rotWithShape="0">
              <a:schemeClr val="dk1">
                <a:alpha val="31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117" name="Google Shape;117;p24"/>
          <p:cNvSpPr txBox="1">
            <a:spLocks noGrp="1"/>
          </p:cNvSpPr>
          <p:nvPr>
            <p:ph type="subTitle" idx="1"/>
          </p:nvPr>
        </p:nvSpPr>
        <p:spPr>
          <a:xfrm>
            <a:off x="1731285" y="3028950"/>
            <a:ext cx="2310000" cy="3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400"/>
              <a:buFont typeface="Bebas Neue"/>
              <a:buNone/>
              <a:defRPr sz="2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8" name="Google Shape;118;p24"/>
          <p:cNvSpPr txBox="1">
            <a:spLocks noGrp="1"/>
          </p:cNvSpPr>
          <p:nvPr>
            <p:ph type="subTitle" idx="2"/>
          </p:nvPr>
        </p:nvSpPr>
        <p:spPr>
          <a:xfrm>
            <a:off x="5102712" y="3028950"/>
            <a:ext cx="2310000" cy="3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400"/>
              <a:buFont typeface="Bebas Neue"/>
              <a:buNone/>
              <a:defRPr sz="2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9" name="Google Shape;119;p24"/>
          <p:cNvSpPr txBox="1">
            <a:spLocks noGrp="1"/>
          </p:cNvSpPr>
          <p:nvPr>
            <p:ph type="subTitle" idx="3"/>
          </p:nvPr>
        </p:nvSpPr>
        <p:spPr>
          <a:xfrm>
            <a:off x="1731275" y="3374350"/>
            <a:ext cx="23100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24"/>
          <p:cNvSpPr txBox="1">
            <a:spLocks noGrp="1"/>
          </p:cNvSpPr>
          <p:nvPr>
            <p:ph type="subTitle" idx="4"/>
          </p:nvPr>
        </p:nvSpPr>
        <p:spPr>
          <a:xfrm>
            <a:off x="5102702" y="3374350"/>
            <a:ext cx="23100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4"/>
          <p:cNvSpPr txBox="1">
            <a:spLocks noGrp="1"/>
          </p:cNvSpPr>
          <p:nvPr>
            <p:ph type="title"/>
          </p:nvPr>
        </p:nvSpPr>
        <p:spPr>
          <a:xfrm>
            <a:off x="720000" y="496026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ct val="0"/>
              </a:spcBef>
              <a:spcAft>
                <a:spcPct val="0"/>
              </a:spcAft>
              <a:buSzPts val="2800"/>
              <a:buNone/>
              <a:defRPr sz="2900"/>
            </a:lvl1pPr>
            <a:lvl2pPr lvl="1" rtl="0"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2pPr>
            <a:lvl3pPr lvl="2" rtl="0"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3pPr>
            <a:lvl4pPr lvl="3" rtl="0"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4pPr>
            <a:lvl5pPr lvl="4" rtl="0"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5pPr>
            <a:lvl6pPr lvl="5" rtl="0"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6pPr>
            <a:lvl7pPr lvl="6" rtl="0"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7pPr>
            <a:lvl8pPr lvl="7" rtl="0"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8pPr>
            <a:lvl9pPr lvl="8" rtl="0"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24"/>
          <p:cNvSpPr txBox="1">
            <a:spLocks noGrp="1"/>
          </p:cNvSpPr>
          <p:nvPr>
            <p:ph type="title" idx="5" hasCustomPrompt="1"/>
          </p:nvPr>
        </p:nvSpPr>
        <p:spPr>
          <a:xfrm>
            <a:off x="2481888" y="1975517"/>
            <a:ext cx="8088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ct val="0"/>
              </a:spcBef>
              <a:spcAft>
                <a:spcPct val="0"/>
              </a:spcAft>
              <a:buSzPts val="3000"/>
              <a:buNone/>
              <a:defRPr sz="2100"/>
            </a:lvl1pPr>
            <a:lvl2pPr lvl="1" rtl="0">
              <a:spcBef>
                <a:spcPct val="0"/>
              </a:spcBef>
              <a:spcAft>
                <a:spcPct val="0"/>
              </a:spcAft>
              <a:buSzPts val="3000"/>
              <a:buNone/>
              <a:defRPr sz="3000"/>
            </a:lvl2pPr>
            <a:lvl3pPr lvl="2" rtl="0">
              <a:spcBef>
                <a:spcPct val="0"/>
              </a:spcBef>
              <a:spcAft>
                <a:spcPct val="0"/>
              </a:spcAft>
              <a:buSzPts val="3000"/>
              <a:buNone/>
              <a:defRPr sz="3000"/>
            </a:lvl3pPr>
            <a:lvl4pPr lvl="3" rtl="0">
              <a:spcBef>
                <a:spcPct val="0"/>
              </a:spcBef>
              <a:spcAft>
                <a:spcPct val="0"/>
              </a:spcAft>
              <a:buSzPts val="3000"/>
              <a:buNone/>
              <a:defRPr sz="3000"/>
            </a:lvl4pPr>
            <a:lvl5pPr lvl="4" rtl="0">
              <a:spcBef>
                <a:spcPct val="0"/>
              </a:spcBef>
              <a:spcAft>
                <a:spcPct val="0"/>
              </a:spcAft>
              <a:buSzPts val="3000"/>
              <a:buNone/>
              <a:defRPr sz="3000"/>
            </a:lvl5pPr>
            <a:lvl6pPr lvl="5" rtl="0">
              <a:spcBef>
                <a:spcPct val="0"/>
              </a:spcBef>
              <a:spcAft>
                <a:spcPct val="0"/>
              </a:spcAft>
              <a:buSzPts val="3000"/>
              <a:buNone/>
              <a:defRPr sz="3000"/>
            </a:lvl6pPr>
            <a:lvl7pPr lvl="6" rtl="0">
              <a:spcBef>
                <a:spcPct val="0"/>
              </a:spcBef>
              <a:spcAft>
                <a:spcPct val="0"/>
              </a:spcAft>
              <a:buSzPts val="3000"/>
              <a:buNone/>
              <a:defRPr sz="3000"/>
            </a:lvl7pPr>
            <a:lvl8pPr lvl="7" rtl="0">
              <a:spcBef>
                <a:spcPct val="0"/>
              </a:spcBef>
              <a:spcAft>
                <a:spcPct val="0"/>
              </a:spcAft>
              <a:buSzPts val="3000"/>
              <a:buNone/>
              <a:defRPr sz="3000"/>
            </a:lvl8pPr>
            <a:lvl9pPr lvl="8" rtl="0">
              <a:spcBef>
                <a:spcPct val="0"/>
              </a:spcBef>
              <a:spcAft>
                <a:spcPct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3" name="Google Shape;123;p24"/>
          <p:cNvSpPr txBox="1">
            <a:spLocks noGrp="1"/>
          </p:cNvSpPr>
          <p:nvPr>
            <p:ph type="title" idx="6" hasCustomPrompt="1"/>
          </p:nvPr>
        </p:nvSpPr>
        <p:spPr>
          <a:xfrm>
            <a:off x="5853295" y="1977475"/>
            <a:ext cx="8088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ct val="0"/>
              </a:spcBef>
              <a:spcAft>
                <a:spcPct val="0"/>
              </a:spcAft>
              <a:buSzPts val="3000"/>
              <a:buNone/>
              <a:defRPr sz="2100"/>
            </a:lvl1pPr>
            <a:lvl2pPr lvl="1" rtl="0">
              <a:spcBef>
                <a:spcPct val="0"/>
              </a:spcBef>
              <a:spcAft>
                <a:spcPct val="0"/>
              </a:spcAft>
              <a:buSzPts val="3000"/>
              <a:buNone/>
              <a:defRPr sz="3000"/>
            </a:lvl2pPr>
            <a:lvl3pPr lvl="2" rtl="0">
              <a:spcBef>
                <a:spcPct val="0"/>
              </a:spcBef>
              <a:spcAft>
                <a:spcPct val="0"/>
              </a:spcAft>
              <a:buSzPts val="3000"/>
              <a:buNone/>
              <a:defRPr sz="3000"/>
            </a:lvl3pPr>
            <a:lvl4pPr lvl="3" rtl="0">
              <a:spcBef>
                <a:spcPct val="0"/>
              </a:spcBef>
              <a:spcAft>
                <a:spcPct val="0"/>
              </a:spcAft>
              <a:buSzPts val="3000"/>
              <a:buNone/>
              <a:defRPr sz="3000"/>
            </a:lvl4pPr>
            <a:lvl5pPr lvl="4" rtl="0">
              <a:spcBef>
                <a:spcPct val="0"/>
              </a:spcBef>
              <a:spcAft>
                <a:spcPct val="0"/>
              </a:spcAft>
              <a:buSzPts val="3000"/>
              <a:buNone/>
              <a:defRPr sz="3000"/>
            </a:lvl5pPr>
            <a:lvl6pPr lvl="5" rtl="0">
              <a:spcBef>
                <a:spcPct val="0"/>
              </a:spcBef>
              <a:spcAft>
                <a:spcPct val="0"/>
              </a:spcAft>
              <a:buSzPts val="3000"/>
              <a:buNone/>
              <a:defRPr sz="3000"/>
            </a:lvl6pPr>
            <a:lvl7pPr lvl="6" rtl="0">
              <a:spcBef>
                <a:spcPct val="0"/>
              </a:spcBef>
              <a:spcAft>
                <a:spcPct val="0"/>
              </a:spcAft>
              <a:buSzPts val="3000"/>
              <a:buNone/>
              <a:defRPr sz="3000"/>
            </a:lvl7pPr>
            <a:lvl8pPr lvl="7" rtl="0">
              <a:spcBef>
                <a:spcPct val="0"/>
              </a:spcBef>
              <a:spcAft>
                <a:spcPct val="0"/>
              </a:spcAft>
              <a:buSzPts val="3000"/>
              <a:buNone/>
              <a:defRPr sz="3000"/>
            </a:lvl8pPr>
            <a:lvl9pPr lvl="8" rtl="0">
              <a:spcBef>
                <a:spcPct val="0"/>
              </a:spcBef>
              <a:spcAft>
                <a:spcPct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</p:spTree>
  </p:cSld>
  <p:clrMapOvr>
    <a:masterClrMapping/>
  </p:clrMapOvr>
  <p:transition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3">
  <p:cSld name="TITLE_AND_TWO_COLUMNS_1_1_1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5"/>
          <p:cNvSpPr/>
          <p:nvPr/>
        </p:nvSpPr>
        <p:spPr>
          <a:xfrm>
            <a:off x="210300" y="171750"/>
            <a:ext cx="8723400" cy="4800000"/>
          </a:xfrm>
          <a:prstGeom prst="roundRect">
            <a:avLst>
              <a:gd name="adj" fmla="val 7768"/>
            </a:avLst>
          </a:prstGeom>
          <a:gradFill>
            <a:gsLst>
              <a:gs pos="0">
                <a:schemeClr val="lt1"/>
              </a:gs>
              <a:gs pos="100000">
                <a:srgbClr val="F5F8FF"/>
              </a:gs>
            </a:gsLst>
            <a:lin ang="8100019" scaled="0"/>
          </a:gradFill>
          <a:ln>
            <a:noFill/>
          </a:ln>
          <a:effectLst>
            <a:outerShdw blurRad="100013" dist="95250" dir="5040000" algn="bl" rotWithShape="0">
              <a:schemeClr val="dk1">
                <a:alpha val="31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126" name="Google Shape;126;p25"/>
          <p:cNvSpPr txBox="1">
            <a:spLocks noGrp="1"/>
          </p:cNvSpPr>
          <p:nvPr>
            <p:ph type="subTitle" idx="1"/>
          </p:nvPr>
        </p:nvSpPr>
        <p:spPr>
          <a:xfrm>
            <a:off x="1691792" y="3356200"/>
            <a:ext cx="2203500" cy="34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400"/>
              <a:buFont typeface="Bebas Neue"/>
              <a:buNone/>
              <a:defRPr sz="2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27" name="Google Shape;127;p25"/>
          <p:cNvSpPr txBox="1">
            <a:spLocks noGrp="1"/>
          </p:cNvSpPr>
          <p:nvPr>
            <p:ph type="subTitle" idx="2"/>
          </p:nvPr>
        </p:nvSpPr>
        <p:spPr>
          <a:xfrm>
            <a:off x="5248708" y="3356200"/>
            <a:ext cx="2203500" cy="34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400"/>
              <a:buFont typeface="Bebas Neue"/>
              <a:buNone/>
              <a:defRPr sz="2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28" name="Google Shape;128;p25"/>
          <p:cNvSpPr txBox="1">
            <a:spLocks noGrp="1"/>
          </p:cNvSpPr>
          <p:nvPr>
            <p:ph type="subTitle" idx="3"/>
          </p:nvPr>
        </p:nvSpPr>
        <p:spPr>
          <a:xfrm>
            <a:off x="1691792" y="3701600"/>
            <a:ext cx="2203500" cy="51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25"/>
          <p:cNvSpPr txBox="1">
            <a:spLocks noGrp="1"/>
          </p:cNvSpPr>
          <p:nvPr>
            <p:ph type="subTitle" idx="4"/>
          </p:nvPr>
        </p:nvSpPr>
        <p:spPr>
          <a:xfrm>
            <a:off x="5248708" y="3701600"/>
            <a:ext cx="2203500" cy="51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25"/>
          <p:cNvSpPr txBox="1">
            <a:spLocks noGrp="1"/>
          </p:cNvSpPr>
          <p:nvPr>
            <p:ph type="title"/>
          </p:nvPr>
        </p:nvSpPr>
        <p:spPr>
          <a:xfrm>
            <a:off x="720000" y="49546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ct val="0"/>
              </a:spcBef>
              <a:spcAft>
                <a:spcPct val="0"/>
              </a:spcAft>
              <a:buSzPts val="2800"/>
              <a:buNone/>
              <a:defRPr sz="2900"/>
            </a:lvl1pPr>
            <a:lvl2pPr lvl="1" rtl="0"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2pPr>
            <a:lvl3pPr lvl="2" rtl="0"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3pPr>
            <a:lvl4pPr lvl="3" rtl="0"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4pPr>
            <a:lvl5pPr lvl="4" rtl="0"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5pPr>
            <a:lvl6pPr lvl="5" rtl="0"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6pPr>
            <a:lvl7pPr lvl="6" rtl="0"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7pPr>
            <a:lvl8pPr lvl="7" rtl="0"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8pPr>
            <a:lvl9pPr lvl="8" rtl="0"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6"/>
          <p:cNvSpPr/>
          <p:nvPr/>
        </p:nvSpPr>
        <p:spPr>
          <a:xfrm>
            <a:off x="210300" y="171750"/>
            <a:ext cx="8723400" cy="4800000"/>
          </a:xfrm>
          <a:prstGeom prst="roundRect">
            <a:avLst>
              <a:gd name="adj" fmla="val 7768"/>
            </a:avLst>
          </a:prstGeom>
          <a:gradFill>
            <a:gsLst>
              <a:gs pos="0">
                <a:schemeClr val="lt1"/>
              </a:gs>
              <a:gs pos="100000">
                <a:srgbClr val="F5F8FF"/>
              </a:gs>
            </a:gsLst>
            <a:lin ang="8100019" scaled="0"/>
          </a:gradFill>
          <a:ln>
            <a:noFill/>
          </a:ln>
          <a:effectLst>
            <a:outerShdw blurRad="100013" dist="95250" dir="5040000" algn="bl" rotWithShape="0">
              <a:schemeClr val="dk1">
                <a:alpha val="31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133" name="Google Shape;133;p26"/>
          <p:cNvSpPr txBox="1">
            <a:spLocks noGrp="1"/>
          </p:cNvSpPr>
          <p:nvPr>
            <p:ph type="subTitle" idx="1"/>
          </p:nvPr>
        </p:nvSpPr>
        <p:spPr>
          <a:xfrm>
            <a:off x="720000" y="2571750"/>
            <a:ext cx="2336400" cy="472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400"/>
              <a:buFont typeface="Bebas Neue"/>
              <a:buNone/>
              <a:defRPr sz="2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34" name="Google Shape;134;p26"/>
          <p:cNvSpPr txBox="1">
            <a:spLocks noGrp="1"/>
          </p:cNvSpPr>
          <p:nvPr>
            <p:ph type="subTitle" idx="2"/>
          </p:nvPr>
        </p:nvSpPr>
        <p:spPr>
          <a:xfrm>
            <a:off x="720000" y="3043880"/>
            <a:ext cx="2336400" cy="6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26"/>
          <p:cNvSpPr txBox="1">
            <a:spLocks noGrp="1"/>
          </p:cNvSpPr>
          <p:nvPr>
            <p:ph type="subTitle" idx="3"/>
          </p:nvPr>
        </p:nvSpPr>
        <p:spPr>
          <a:xfrm>
            <a:off x="3403800" y="3043880"/>
            <a:ext cx="2336400" cy="6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26"/>
          <p:cNvSpPr txBox="1">
            <a:spLocks noGrp="1"/>
          </p:cNvSpPr>
          <p:nvPr>
            <p:ph type="subTitle" idx="4"/>
          </p:nvPr>
        </p:nvSpPr>
        <p:spPr>
          <a:xfrm>
            <a:off x="6087600" y="3043880"/>
            <a:ext cx="2336400" cy="6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26"/>
          <p:cNvSpPr txBox="1">
            <a:spLocks noGrp="1"/>
          </p:cNvSpPr>
          <p:nvPr>
            <p:ph type="title"/>
          </p:nvPr>
        </p:nvSpPr>
        <p:spPr>
          <a:xfrm>
            <a:off x="720000" y="496026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ct val="0"/>
              </a:spcBef>
              <a:spcAft>
                <a:spcPct val="0"/>
              </a:spcAft>
              <a:buSzPts val="2800"/>
              <a:buNone/>
              <a:defRPr sz="2900"/>
            </a:lvl1pPr>
            <a:lvl2pPr lvl="1" rtl="0"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2pPr>
            <a:lvl3pPr lvl="2" rtl="0"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3pPr>
            <a:lvl4pPr lvl="3" rtl="0"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4pPr>
            <a:lvl5pPr lvl="4" rtl="0"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5pPr>
            <a:lvl6pPr lvl="5" rtl="0"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6pPr>
            <a:lvl7pPr lvl="6" rtl="0"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7pPr>
            <a:lvl8pPr lvl="7" rtl="0"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8pPr>
            <a:lvl9pPr lvl="8" rtl="0"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26"/>
          <p:cNvSpPr txBox="1">
            <a:spLocks noGrp="1"/>
          </p:cNvSpPr>
          <p:nvPr>
            <p:ph type="subTitle" idx="5"/>
          </p:nvPr>
        </p:nvSpPr>
        <p:spPr>
          <a:xfrm>
            <a:off x="3403800" y="2571750"/>
            <a:ext cx="2336400" cy="472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400"/>
              <a:buFont typeface="Bebas Neue"/>
              <a:buNone/>
              <a:defRPr sz="2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39" name="Google Shape;139;p26"/>
          <p:cNvSpPr txBox="1">
            <a:spLocks noGrp="1"/>
          </p:cNvSpPr>
          <p:nvPr>
            <p:ph type="subTitle" idx="6"/>
          </p:nvPr>
        </p:nvSpPr>
        <p:spPr>
          <a:xfrm>
            <a:off x="6087600" y="2571750"/>
            <a:ext cx="2336400" cy="472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400"/>
              <a:buFont typeface="Bebas Neue"/>
              <a:buNone/>
              <a:defRPr sz="2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  <p:transition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_1_1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7"/>
          <p:cNvSpPr/>
          <p:nvPr/>
        </p:nvSpPr>
        <p:spPr>
          <a:xfrm>
            <a:off x="210300" y="171750"/>
            <a:ext cx="8723400" cy="4800000"/>
          </a:xfrm>
          <a:prstGeom prst="roundRect">
            <a:avLst>
              <a:gd name="adj" fmla="val 7768"/>
            </a:avLst>
          </a:prstGeom>
          <a:gradFill>
            <a:gsLst>
              <a:gs pos="0">
                <a:schemeClr val="lt1"/>
              </a:gs>
              <a:gs pos="100000">
                <a:srgbClr val="F5F8FF"/>
              </a:gs>
            </a:gsLst>
            <a:lin ang="8100019" scaled="0"/>
          </a:gradFill>
          <a:ln>
            <a:noFill/>
          </a:ln>
          <a:effectLst>
            <a:outerShdw blurRad="100013" dist="95250" dir="5040000" algn="bl" rotWithShape="0">
              <a:schemeClr val="dk1">
                <a:alpha val="31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142" name="Google Shape;142;p27"/>
          <p:cNvSpPr txBox="1">
            <a:spLocks noGrp="1"/>
          </p:cNvSpPr>
          <p:nvPr>
            <p:ph type="subTitle" idx="1"/>
          </p:nvPr>
        </p:nvSpPr>
        <p:spPr>
          <a:xfrm>
            <a:off x="2031003" y="1637475"/>
            <a:ext cx="2032500" cy="357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400"/>
              <a:buFont typeface="Bebas Neue"/>
              <a:buNone/>
              <a:defRPr sz="2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43" name="Google Shape;143;p27"/>
          <p:cNvSpPr txBox="1">
            <a:spLocks noGrp="1"/>
          </p:cNvSpPr>
          <p:nvPr>
            <p:ph type="subTitle" idx="2"/>
          </p:nvPr>
        </p:nvSpPr>
        <p:spPr>
          <a:xfrm>
            <a:off x="2031004" y="1994925"/>
            <a:ext cx="20325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27"/>
          <p:cNvSpPr txBox="1">
            <a:spLocks noGrp="1"/>
          </p:cNvSpPr>
          <p:nvPr>
            <p:ph type="subTitle" idx="3"/>
          </p:nvPr>
        </p:nvSpPr>
        <p:spPr>
          <a:xfrm>
            <a:off x="5782562" y="2029325"/>
            <a:ext cx="20325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27"/>
          <p:cNvSpPr txBox="1">
            <a:spLocks noGrp="1"/>
          </p:cNvSpPr>
          <p:nvPr>
            <p:ph type="subTitle" idx="4"/>
          </p:nvPr>
        </p:nvSpPr>
        <p:spPr>
          <a:xfrm>
            <a:off x="2031004" y="3590175"/>
            <a:ext cx="20325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27"/>
          <p:cNvSpPr txBox="1">
            <a:spLocks noGrp="1"/>
          </p:cNvSpPr>
          <p:nvPr>
            <p:ph type="subTitle" idx="5"/>
          </p:nvPr>
        </p:nvSpPr>
        <p:spPr>
          <a:xfrm>
            <a:off x="5782562" y="3590175"/>
            <a:ext cx="20325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27"/>
          <p:cNvSpPr txBox="1">
            <a:spLocks noGrp="1"/>
          </p:cNvSpPr>
          <p:nvPr>
            <p:ph type="title"/>
          </p:nvPr>
        </p:nvSpPr>
        <p:spPr>
          <a:xfrm>
            <a:off x="720000" y="496026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ct val="0"/>
              </a:spcBef>
              <a:spcAft>
                <a:spcPct val="0"/>
              </a:spcAft>
              <a:buSzPts val="2800"/>
              <a:buNone/>
              <a:defRPr sz="2900"/>
            </a:lvl1pPr>
            <a:lvl2pPr lvl="1" rtl="0"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2pPr>
            <a:lvl3pPr lvl="2" rtl="0"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3pPr>
            <a:lvl4pPr lvl="3" rtl="0"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4pPr>
            <a:lvl5pPr lvl="4" rtl="0"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5pPr>
            <a:lvl6pPr lvl="5" rtl="0"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6pPr>
            <a:lvl7pPr lvl="6" rtl="0"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7pPr>
            <a:lvl8pPr lvl="7" rtl="0"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8pPr>
            <a:lvl9pPr lvl="8" rtl="0"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27"/>
          <p:cNvSpPr txBox="1">
            <a:spLocks noGrp="1"/>
          </p:cNvSpPr>
          <p:nvPr>
            <p:ph type="subTitle" idx="6"/>
          </p:nvPr>
        </p:nvSpPr>
        <p:spPr>
          <a:xfrm>
            <a:off x="2031004" y="3232575"/>
            <a:ext cx="2032500" cy="357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400"/>
              <a:buFont typeface="Bebas Neue"/>
              <a:buNone/>
              <a:defRPr sz="2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49" name="Google Shape;149;p27"/>
          <p:cNvSpPr txBox="1">
            <a:spLocks noGrp="1"/>
          </p:cNvSpPr>
          <p:nvPr>
            <p:ph type="subTitle" idx="7"/>
          </p:nvPr>
        </p:nvSpPr>
        <p:spPr>
          <a:xfrm>
            <a:off x="5782562" y="1671875"/>
            <a:ext cx="2032500" cy="357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400"/>
              <a:buFont typeface="Bebas Neue"/>
              <a:buNone/>
              <a:defRPr sz="2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50" name="Google Shape;150;p27"/>
          <p:cNvSpPr txBox="1">
            <a:spLocks noGrp="1"/>
          </p:cNvSpPr>
          <p:nvPr>
            <p:ph type="subTitle" idx="8"/>
          </p:nvPr>
        </p:nvSpPr>
        <p:spPr>
          <a:xfrm>
            <a:off x="5782562" y="3232575"/>
            <a:ext cx="2032500" cy="357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400"/>
              <a:buFont typeface="Bebas Neue"/>
              <a:buNone/>
              <a:defRPr sz="2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  <p:transition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BLANK_1_1_1_1_1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8"/>
          <p:cNvSpPr/>
          <p:nvPr/>
        </p:nvSpPr>
        <p:spPr>
          <a:xfrm>
            <a:off x="210300" y="171750"/>
            <a:ext cx="8723400" cy="4800000"/>
          </a:xfrm>
          <a:prstGeom prst="roundRect">
            <a:avLst>
              <a:gd name="adj" fmla="val 7768"/>
            </a:avLst>
          </a:prstGeom>
          <a:gradFill>
            <a:gsLst>
              <a:gs pos="0">
                <a:schemeClr val="lt1"/>
              </a:gs>
              <a:gs pos="100000">
                <a:srgbClr val="F5F8FF"/>
              </a:gs>
            </a:gsLst>
            <a:lin ang="8100019" scaled="0"/>
          </a:gradFill>
          <a:ln>
            <a:noFill/>
          </a:ln>
          <a:effectLst>
            <a:outerShdw blurRad="100013" dist="95250" dir="5040000" algn="bl" rotWithShape="0">
              <a:schemeClr val="dk1">
                <a:alpha val="31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153" name="Google Shape;153;p28"/>
          <p:cNvSpPr txBox="1">
            <a:spLocks noGrp="1"/>
          </p:cNvSpPr>
          <p:nvPr>
            <p:ph type="title"/>
          </p:nvPr>
        </p:nvSpPr>
        <p:spPr>
          <a:xfrm>
            <a:off x="720000" y="496026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ct val="0"/>
              </a:spcBef>
              <a:spcAft>
                <a:spcPct val="0"/>
              </a:spcAft>
              <a:buSzPts val="2800"/>
              <a:buNone/>
              <a:defRPr sz="2900"/>
            </a:lvl1pPr>
            <a:lvl2pPr lvl="1" rtl="0"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2pPr>
            <a:lvl3pPr lvl="2" rtl="0"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3pPr>
            <a:lvl4pPr lvl="3" rtl="0"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4pPr>
            <a:lvl5pPr lvl="4" rtl="0"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5pPr>
            <a:lvl6pPr lvl="5" rtl="0"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6pPr>
            <a:lvl7pPr lvl="6" rtl="0"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7pPr>
            <a:lvl8pPr lvl="7" rtl="0"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8pPr>
            <a:lvl9pPr lvl="8" rtl="0"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28"/>
          <p:cNvSpPr txBox="1">
            <a:spLocks noGrp="1"/>
          </p:cNvSpPr>
          <p:nvPr>
            <p:ph type="subTitle" idx="1"/>
          </p:nvPr>
        </p:nvSpPr>
        <p:spPr>
          <a:xfrm>
            <a:off x="1201272" y="2227646"/>
            <a:ext cx="19047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28"/>
          <p:cNvSpPr txBox="1">
            <a:spLocks noGrp="1"/>
          </p:cNvSpPr>
          <p:nvPr>
            <p:ph type="subTitle" idx="2"/>
          </p:nvPr>
        </p:nvSpPr>
        <p:spPr>
          <a:xfrm>
            <a:off x="3619656" y="2227646"/>
            <a:ext cx="19047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28"/>
          <p:cNvSpPr txBox="1">
            <a:spLocks noGrp="1"/>
          </p:cNvSpPr>
          <p:nvPr>
            <p:ph type="subTitle" idx="3"/>
          </p:nvPr>
        </p:nvSpPr>
        <p:spPr>
          <a:xfrm>
            <a:off x="6038039" y="2227646"/>
            <a:ext cx="19047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28"/>
          <p:cNvSpPr txBox="1">
            <a:spLocks noGrp="1"/>
          </p:cNvSpPr>
          <p:nvPr>
            <p:ph type="subTitle" idx="4"/>
          </p:nvPr>
        </p:nvSpPr>
        <p:spPr>
          <a:xfrm>
            <a:off x="1201272" y="3847624"/>
            <a:ext cx="19047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28"/>
          <p:cNvSpPr txBox="1">
            <a:spLocks noGrp="1"/>
          </p:cNvSpPr>
          <p:nvPr>
            <p:ph type="subTitle" idx="5"/>
          </p:nvPr>
        </p:nvSpPr>
        <p:spPr>
          <a:xfrm>
            <a:off x="3619656" y="3847624"/>
            <a:ext cx="19047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28"/>
          <p:cNvSpPr txBox="1">
            <a:spLocks noGrp="1"/>
          </p:cNvSpPr>
          <p:nvPr>
            <p:ph type="subTitle" idx="6"/>
          </p:nvPr>
        </p:nvSpPr>
        <p:spPr>
          <a:xfrm>
            <a:off x="6038039" y="3847624"/>
            <a:ext cx="19047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28"/>
          <p:cNvSpPr txBox="1">
            <a:spLocks noGrp="1"/>
          </p:cNvSpPr>
          <p:nvPr>
            <p:ph type="subTitle" idx="7"/>
          </p:nvPr>
        </p:nvSpPr>
        <p:spPr>
          <a:xfrm>
            <a:off x="1201272" y="1911249"/>
            <a:ext cx="1904700" cy="390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400"/>
              <a:buFont typeface="Bebas Neue"/>
              <a:buNone/>
              <a:defRPr sz="2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61" name="Google Shape;161;p28"/>
          <p:cNvSpPr txBox="1">
            <a:spLocks noGrp="1"/>
          </p:cNvSpPr>
          <p:nvPr>
            <p:ph type="subTitle" idx="8"/>
          </p:nvPr>
        </p:nvSpPr>
        <p:spPr>
          <a:xfrm>
            <a:off x="3619656" y="1911249"/>
            <a:ext cx="1904700" cy="390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400"/>
              <a:buFont typeface="Bebas Neue"/>
              <a:buNone/>
              <a:defRPr sz="2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62" name="Google Shape;162;p28"/>
          <p:cNvSpPr txBox="1">
            <a:spLocks noGrp="1"/>
          </p:cNvSpPr>
          <p:nvPr>
            <p:ph type="subTitle" idx="9"/>
          </p:nvPr>
        </p:nvSpPr>
        <p:spPr>
          <a:xfrm>
            <a:off x="6038039" y="1911249"/>
            <a:ext cx="1904700" cy="390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400"/>
              <a:buFont typeface="Bebas Neue"/>
              <a:buNone/>
              <a:defRPr sz="2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63" name="Google Shape;163;p28"/>
          <p:cNvSpPr txBox="1">
            <a:spLocks noGrp="1"/>
          </p:cNvSpPr>
          <p:nvPr>
            <p:ph type="subTitle" idx="13"/>
          </p:nvPr>
        </p:nvSpPr>
        <p:spPr>
          <a:xfrm>
            <a:off x="1201272" y="3526685"/>
            <a:ext cx="1904700" cy="390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400"/>
              <a:buFont typeface="Bebas Neue"/>
              <a:buNone/>
              <a:defRPr sz="2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64" name="Google Shape;164;p28"/>
          <p:cNvSpPr txBox="1">
            <a:spLocks noGrp="1"/>
          </p:cNvSpPr>
          <p:nvPr>
            <p:ph type="subTitle" idx="14"/>
          </p:nvPr>
        </p:nvSpPr>
        <p:spPr>
          <a:xfrm>
            <a:off x="3619656" y="3526685"/>
            <a:ext cx="1904700" cy="390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400"/>
              <a:buFont typeface="Bebas Neue"/>
              <a:buNone/>
              <a:defRPr sz="2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65" name="Google Shape;165;p28"/>
          <p:cNvSpPr txBox="1">
            <a:spLocks noGrp="1"/>
          </p:cNvSpPr>
          <p:nvPr>
            <p:ph type="subTitle" idx="15"/>
          </p:nvPr>
        </p:nvSpPr>
        <p:spPr>
          <a:xfrm>
            <a:off x="6038039" y="3526685"/>
            <a:ext cx="1904700" cy="390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400"/>
              <a:buFont typeface="Bebas Neue"/>
              <a:buNone/>
              <a:defRPr sz="2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  <p:transition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BLANK_1_1_1_1_1_1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9"/>
          <p:cNvSpPr/>
          <p:nvPr/>
        </p:nvSpPr>
        <p:spPr>
          <a:xfrm>
            <a:off x="210300" y="171750"/>
            <a:ext cx="8723400" cy="4800000"/>
          </a:xfrm>
          <a:prstGeom prst="roundRect">
            <a:avLst>
              <a:gd name="adj" fmla="val 7768"/>
            </a:avLst>
          </a:prstGeom>
          <a:gradFill>
            <a:gsLst>
              <a:gs pos="0">
                <a:schemeClr val="lt1"/>
              </a:gs>
              <a:gs pos="100000">
                <a:srgbClr val="F5F8FF"/>
              </a:gs>
            </a:gsLst>
            <a:lin ang="8100019" scaled="0"/>
          </a:gradFill>
          <a:ln>
            <a:noFill/>
          </a:ln>
          <a:effectLst>
            <a:outerShdw blurRad="100013" dist="95250" dir="5040000" algn="bl" rotWithShape="0">
              <a:schemeClr val="dk1">
                <a:alpha val="31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168" name="Google Shape;168;p29"/>
          <p:cNvSpPr txBox="1">
            <a:spLocks noGrp="1"/>
          </p:cNvSpPr>
          <p:nvPr>
            <p:ph type="title" hasCustomPrompt="1"/>
          </p:nvPr>
        </p:nvSpPr>
        <p:spPr>
          <a:xfrm>
            <a:off x="2127900" y="440560"/>
            <a:ext cx="4888200" cy="82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ct val="0"/>
              </a:spcBef>
              <a:spcAft>
                <a:spcPct val="0"/>
              </a:spcAft>
              <a:buSzPts val="6200"/>
              <a:buNone/>
              <a:defRPr sz="5000"/>
            </a:lvl1pPr>
            <a:lvl2pPr lvl="1" algn="ctr" rtl="0">
              <a:spcBef>
                <a:spcPct val="0"/>
              </a:spcBef>
              <a:spcAft>
                <a:spcPct val="0"/>
              </a:spcAft>
              <a:buSzPts val="6200"/>
              <a:buNone/>
              <a:defRPr sz="6200"/>
            </a:lvl2pPr>
            <a:lvl3pPr lvl="2" algn="ctr" rtl="0">
              <a:spcBef>
                <a:spcPct val="0"/>
              </a:spcBef>
              <a:spcAft>
                <a:spcPct val="0"/>
              </a:spcAft>
              <a:buSzPts val="6200"/>
              <a:buNone/>
              <a:defRPr sz="6200"/>
            </a:lvl3pPr>
            <a:lvl4pPr lvl="3" algn="ctr" rtl="0">
              <a:spcBef>
                <a:spcPct val="0"/>
              </a:spcBef>
              <a:spcAft>
                <a:spcPct val="0"/>
              </a:spcAft>
              <a:buSzPts val="6200"/>
              <a:buNone/>
              <a:defRPr sz="6200"/>
            </a:lvl4pPr>
            <a:lvl5pPr lvl="4" algn="ctr" rtl="0">
              <a:spcBef>
                <a:spcPct val="0"/>
              </a:spcBef>
              <a:spcAft>
                <a:spcPct val="0"/>
              </a:spcAft>
              <a:buSzPts val="6200"/>
              <a:buNone/>
              <a:defRPr sz="6200"/>
            </a:lvl5pPr>
            <a:lvl6pPr lvl="5" algn="ctr" rtl="0">
              <a:spcBef>
                <a:spcPct val="0"/>
              </a:spcBef>
              <a:spcAft>
                <a:spcPct val="0"/>
              </a:spcAft>
              <a:buSzPts val="6200"/>
              <a:buNone/>
              <a:defRPr sz="6200"/>
            </a:lvl6pPr>
            <a:lvl7pPr lvl="6" algn="ctr" rtl="0">
              <a:spcBef>
                <a:spcPct val="0"/>
              </a:spcBef>
              <a:spcAft>
                <a:spcPct val="0"/>
              </a:spcAft>
              <a:buSzPts val="6200"/>
              <a:buNone/>
              <a:defRPr sz="6200"/>
            </a:lvl7pPr>
            <a:lvl8pPr lvl="7" algn="ctr" rtl="0">
              <a:spcBef>
                <a:spcPct val="0"/>
              </a:spcBef>
              <a:spcAft>
                <a:spcPct val="0"/>
              </a:spcAft>
              <a:buSzPts val="6200"/>
              <a:buNone/>
              <a:defRPr sz="6200"/>
            </a:lvl8pPr>
            <a:lvl9pPr lvl="8" algn="ctr" rtl="0">
              <a:spcBef>
                <a:spcPct val="0"/>
              </a:spcBef>
              <a:spcAft>
                <a:spcPct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69" name="Google Shape;169;p29"/>
          <p:cNvSpPr txBox="1">
            <a:spLocks noGrp="1"/>
          </p:cNvSpPr>
          <p:nvPr>
            <p:ph type="subTitle" idx="1"/>
          </p:nvPr>
        </p:nvSpPr>
        <p:spPr>
          <a:xfrm>
            <a:off x="2127900" y="1268862"/>
            <a:ext cx="4888200" cy="4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4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p29"/>
          <p:cNvSpPr txBox="1">
            <a:spLocks noGrp="1"/>
          </p:cNvSpPr>
          <p:nvPr>
            <p:ph type="title" idx="2" hasCustomPrompt="1"/>
          </p:nvPr>
        </p:nvSpPr>
        <p:spPr>
          <a:xfrm>
            <a:off x="2127900" y="1775940"/>
            <a:ext cx="4888200" cy="82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ct val="0"/>
              </a:spcBef>
              <a:spcAft>
                <a:spcPct val="0"/>
              </a:spcAft>
              <a:buSzPts val="6200"/>
              <a:buNone/>
              <a:defRPr sz="5000"/>
            </a:lvl1pPr>
            <a:lvl2pPr lvl="1" algn="ctr" rtl="0">
              <a:spcBef>
                <a:spcPct val="0"/>
              </a:spcBef>
              <a:spcAft>
                <a:spcPct val="0"/>
              </a:spcAft>
              <a:buSzPts val="6200"/>
              <a:buNone/>
              <a:defRPr sz="6200"/>
            </a:lvl2pPr>
            <a:lvl3pPr lvl="2" algn="ctr" rtl="0">
              <a:spcBef>
                <a:spcPct val="0"/>
              </a:spcBef>
              <a:spcAft>
                <a:spcPct val="0"/>
              </a:spcAft>
              <a:buSzPts val="6200"/>
              <a:buNone/>
              <a:defRPr sz="6200"/>
            </a:lvl3pPr>
            <a:lvl4pPr lvl="3" algn="ctr" rtl="0">
              <a:spcBef>
                <a:spcPct val="0"/>
              </a:spcBef>
              <a:spcAft>
                <a:spcPct val="0"/>
              </a:spcAft>
              <a:buSzPts val="6200"/>
              <a:buNone/>
              <a:defRPr sz="6200"/>
            </a:lvl4pPr>
            <a:lvl5pPr lvl="4" algn="ctr" rtl="0">
              <a:spcBef>
                <a:spcPct val="0"/>
              </a:spcBef>
              <a:spcAft>
                <a:spcPct val="0"/>
              </a:spcAft>
              <a:buSzPts val="6200"/>
              <a:buNone/>
              <a:defRPr sz="6200"/>
            </a:lvl5pPr>
            <a:lvl6pPr lvl="5" algn="ctr" rtl="0">
              <a:spcBef>
                <a:spcPct val="0"/>
              </a:spcBef>
              <a:spcAft>
                <a:spcPct val="0"/>
              </a:spcAft>
              <a:buSzPts val="6200"/>
              <a:buNone/>
              <a:defRPr sz="6200"/>
            </a:lvl6pPr>
            <a:lvl7pPr lvl="6" algn="ctr" rtl="0">
              <a:spcBef>
                <a:spcPct val="0"/>
              </a:spcBef>
              <a:spcAft>
                <a:spcPct val="0"/>
              </a:spcAft>
              <a:buSzPts val="6200"/>
              <a:buNone/>
              <a:defRPr sz="6200"/>
            </a:lvl7pPr>
            <a:lvl8pPr lvl="7" algn="ctr" rtl="0">
              <a:spcBef>
                <a:spcPct val="0"/>
              </a:spcBef>
              <a:spcAft>
                <a:spcPct val="0"/>
              </a:spcAft>
              <a:buSzPts val="6200"/>
              <a:buNone/>
              <a:defRPr sz="6200"/>
            </a:lvl8pPr>
            <a:lvl9pPr lvl="8" algn="ctr" rtl="0">
              <a:spcBef>
                <a:spcPct val="0"/>
              </a:spcBef>
              <a:spcAft>
                <a:spcPct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71" name="Google Shape;171;p29"/>
          <p:cNvSpPr txBox="1">
            <a:spLocks noGrp="1"/>
          </p:cNvSpPr>
          <p:nvPr>
            <p:ph type="subTitle" idx="3"/>
          </p:nvPr>
        </p:nvSpPr>
        <p:spPr>
          <a:xfrm>
            <a:off x="2127900" y="2604242"/>
            <a:ext cx="4888200" cy="4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4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p29"/>
          <p:cNvSpPr txBox="1">
            <a:spLocks noGrp="1"/>
          </p:cNvSpPr>
          <p:nvPr>
            <p:ph type="title" idx="4" hasCustomPrompt="1"/>
          </p:nvPr>
        </p:nvSpPr>
        <p:spPr>
          <a:xfrm>
            <a:off x="2127900" y="3111332"/>
            <a:ext cx="4888200" cy="82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ct val="0"/>
              </a:spcBef>
              <a:spcAft>
                <a:spcPct val="0"/>
              </a:spcAft>
              <a:buSzPts val="6200"/>
              <a:buNone/>
              <a:defRPr sz="5000"/>
            </a:lvl1pPr>
            <a:lvl2pPr lvl="1" algn="ctr" rtl="0">
              <a:spcBef>
                <a:spcPct val="0"/>
              </a:spcBef>
              <a:spcAft>
                <a:spcPct val="0"/>
              </a:spcAft>
              <a:buSzPts val="6200"/>
              <a:buNone/>
              <a:defRPr sz="6200"/>
            </a:lvl2pPr>
            <a:lvl3pPr lvl="2" algn="ctr" rtl="0">
              <a:spcBef>
                <a:spcPct val="0"/>
              </a:spcBef>
              <a:spcAft>
                <a:spcPct val="0"/>
              </a:spcAft>
              <a:buSzPts val="6200"/>
              <a:buNone/>
              <a:defRPr sz="6200"/>
            </a:lvl3pPr>
            <a:lvl4pPr lvl="3" algn="ctr" rtl="0">
              <a:spcBef>
                <a:spcPct val="0"/>
              </a:spcBef>
              <a:spcAft>
                <a:spcPct val="0"/>
              </a:spcAft>
              <a:buSzPts val="6200"/>
              <a:buNone/>
              <a:defRPr sz="6200"/>
            </a:lvl4pPr>
            <a:lvl5pPr lvl="4" algn="ctr" rtl="0">
              <a:spcBef>
                <a:spcPct val="0"/>
              </a:spcBef>
              <a:spcAft>
                <a:spcPct val="0"/>
              </a:spcAft>
              <a:buSzPts val="6200"/>
              <a:buNone/>
              <a:defRPr sz="6200"/>
            </a:lvl5pPr>
            <a:lvl6pPr lvl="5" algn="ctr" rtl="0">
              <a:spcBef>
                <a:spcPct val="0"/>
              </a:spcBef>
              <a:spcAft>
                <a:spcPct val="0"/>
              </a:spcAft>
              <a:buSzPts val="6200"/>
              <a:buNone/>
              <a:defRPr sz="6200"/>
            </a:lvl6pPr>
            <a:lvl7pPr lvl="6" algn="ctr" rtl="0">
              <a:spcBef>
                <a:spcPct val="0"/>
              </a:spcBef>
              <a:spcAft>
                <a:spcPct val="0"/>
              </a:spcAft>
              <a:buSzPts val="6200"/>
              <a:buNone/>
              <a:defRPr sz="6200"/>
            </a:lvl7pPr>
            <a:lvl8pPr lvl="7" algn="ctr" rtl="0">
              <a:spcBef>
                <a:spcPct val="0"/>
              </a:spcBef>
              <a:spcAft>
                <a:spcPct val="0"/>
              </a:spcAft>
              <a:buSzPts val="6200"/>
              <a:buNone/>
              <a:defRPr sz="6200"/>
            </a:lvl8pPr>
            <a:lvl9pPr lvl="8" algn="ctr" rtl="0">
              <a:spcBef>
                <a:spcPct val="0"/>
              </a:spcBef>
              <a:spcAft>
                <a:spcPct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73" name="Google Shape;173;p29"/>
          <p:cNvSpPr txBox="1">
            <a:spLocks noGrp="1"/>
          </p:cNvSpPr>
          <p:nvPr>
            <p:ph type="subTitle" idx="5"/>
          </p:nvPr>
        </p:nvSpPr>
        <p:spPr>
          <a:xfrm>
            <a:off x="2127900" y="3939635"/>
            <a:ext cx="4888200" cy="4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4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1_1_1_1_1_1_2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0"/>
          <p:cNvSpPr/>
          <p:nvPr/>
        </p:nvSpPr>
        <p:spPr>
          <a:xfrm>
            <a:off x="210300" y="171750"/>
            <a:ext cx="8723400" cy="4800000"/>
          </a:xfrm>
          <a:prstGeom prst="roundRect">
            <a:avLst>
              <a:gd name="adj" fmla="val 7768"/>
            </a:avLst>
          </a:prstGeom>
          <a:gradFill>
            <a:gsLst>
              <a:gs pos="0">
                <a:schemeClr val="lt1"/>
              </a:gs>
              <a:gs pos="100000">
                <a:srgbClr val="F5F8FF"/>
              </a:gs>
            </a:gsLst>
            <a:lin ang="8100019" scaled="0"/>
          </a:gradFill>
          <a:ln>
            <a:noFill/>
          </a:ln>
          <a:effectLst>
            <a:outerShdw blurRad="100013" dist="95250" dir="5040000" algn="bl" rotWithShape="0">
              <a:schemeClr val="dk1">
                <a:alpha val="31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176" name="Google Shape;176;p30"/>
          <p:cNvSpPr/>
          <p:nvPr/>
        </p:nvSpPr>
        <p:spPr>
          <a:xfrm rot="10800000" flipH="1">
            <a:off x="628500" y="478125"/>
            <a:ext cx="7887000" cy="4073100"/>
          </a:xfrm>
          <a:prstGeom prst="roundRect">
            <a:avLst>
              <a:gd name="adj" fmla="val 7768"/>
            </a:avLst>
          </a:prstGeom>
          <a:gradFill>
            <a:gsLst>
              <a:gs pos="0">
                <a:srgbClr val="F5F8FF"/>
              </a:gs>
              <a:gs pos="100000">
                <a:schemeClr val="lt1"/>
              </a:gs>
            </a:gsLst>
            <a:lin ang="5400012" scaled="0"/>
          </a:gradFill>
          <a:ln>
            <a:noFill/>
          </a:ln>
          <a:effectLst>
            <a:outerShdw blurRad="100013" dist="95250" dir="12060000" algn="bl" rotWithShape="0">
              <a:schemeClr val="dk1">
                <a:alpha val="31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177" name="Google Shape;177;p30"/>
          <p:cNvSpPr txBox="1">
            <a:spLocks noGrp="1"/>
          </p:cNvSpPr>
          <p:nvPr>
            <p:ph type="ctrTitle"/>
          </p:nvPr>
        </p:nvSpPr>
        <p:spPr>
          <a:xfrm>
            <a:off x="2670175" y="688405"/>
            <a:ext cx="3803400" cy="80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ct val="0"/>
              </a:spcBef>
              <a:spcAft>
                <a:spcPct val="0"/>
              </a:spcAft>
              <a:buSzPts val="5200"/>
              <a:buNone/>
              <a:defRPr sz="6300"/>
            </a:lvl1pPr>
            <a:lvl2pPr lvl="1" algn="ctr" rtl="0"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2pPr>
            <a:lvl3pPr lvl="2" algn="ctr" rtl="0"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3pPr>
            <a:lvl4pPr lvl="3" algn="ctr" rtl="0"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4pPr>
            <a:lvl5pPr lvl="4" algn="ctr" rtl="0"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5pPr>
            <a:lvl6pPr lvl="5" algn="ctr" rtl="0"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6pPr>
            <a:lvl7pPr lvl="6" algn="ctr" rtl="0"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7pPr>
            <a:lvl8pPr lvl="7" algn="ctr" rtl="0"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8pPr>
            <a:lvl9pPr lvl="8" algn="ctr" rtl="0"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78" name="Google Shape;178;p30"/>
          <p:cNvSpPr txBox="1">
            <a:spLocks noGrp="1"/>
          </p:cNvSpPr>
          <p:nvPr>
            <p:ph type="subTitle" idx="1"/>
          </p:nvPr>
        </p:nvSpPr>
        <p:spPr>
          <a:xfrm>
            <a:off x="2670425" y="1542425"/>
            <a:ext cx="3803100" cy="99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8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79" name="Google Shape;179;p30"/>
          <p:cNvSpPr txBox="1"/>
          <p:nvPr/>
        </p:nvSpPr>
        <p:spPr>
          <a:xfrm>
            <a:off x="2852050" y="3399586"/>
            <a:ext cx="3448200" cy="67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CREDITS: This presentation template was created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Nunito Sans"/>
                <a:ea typeface="Nunito Sans"/>
                <a:cs typeface="Nunito Sans"/>
                <a:sym typeface="Nunito San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, and includes icons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Nunito Sans"/>
                <a:ea typeface="Nunito Sans"/>
                <a:cs typeface="Nunito Sans"/>
                <a:sym typeface="Nunito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, and infographics &amp; images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Nunito Sans"/>
                <a:ea typeface="Nunito Sans"/>
                <a:cs typeface="Nunito Sans"/>
                <a:sym typeface="Nunito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200" b="1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5"/>
          </p:nvPr>
        </p:nvSpPr>
        <p:spPr/>
        <p:txBody>
          <a:bodyPr/>
          <a:lstStyle/>
          <a:p>
            <a:fld id="{3C0E066F-74EB-47FB-BB2C-4595DC42C921}" type="datetimeFigureOut">
              <a:rPr lang="en-US" smtClean="0"/>
              <a:t>11/25/2022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1"/>
          <p:cNvSpPr/>
          <p:nvPr/>
        </p:nvSpPr>
        <p:spPr>
          <a:xfrm>
            <a:off x="210300" y="171750"/>
            <a:ext cx="8723400" cy="4800000"/>
          </a:xfrm>
          <a:prstGeom prst="roundRect">
            <a:avLst>
              <a:gd name="adj" fmla="val 7768"/>
            </a:avLst>
          </a:prstGeom>
          <a:gradFill>
            <a:gsLst>
              <a:gs pos="0">
                <a:schemeClr val="lt1"/>
              </a:gs>
              <a:gs pos="100000">
                <a:srgbClr val="F5F8FF"/>
              </a:gs>
            </a:gsLst>
            <a:lin ang="8100019" scaled="0"/>
          </a:gradFill>
          <a:ln>
            <a:noFill/>
          </a:ln>
          <a:effectLst>
            <a:outerShdw blurRad="100013" dist="95250" dir="5040000" algn="bl" rotWithShape="0">
              <a:schemeClr val="dk1">
                <a:alpha val="31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</p:cSld>
  <p:clrMapOvr>
    <a:masterClrMapping/>
  </p:clrMapOvr>
  <p:transition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2"/>
          <p:cNvSpPr/>
          <p:nvPr/>
        </p:nvSpPr>
        <p:spPr>
          <a:xfrm>
            <a:off x="210300" y="171750"/>
            <a:ext cx="8723400" cy="4800000"/>
          </a:xfrm>
          <a:prstGeom prst="roundRect">
            <a:avLst>
              <a:gd name="adj" fmla="val 7768"/>
            </a:avLst>
          </a:prstGeom>
          <a:gradFill>
            <a:gsLst>
              <a:gs pos="0">
                <a:schemeClr val="lt1"/>
              </a:gs>
              <a:gs pos="100000">
                <a:srgbClr val="F5F8FF"/>
              </a:gs>
            </a:gsLst>
            <a:lin ang="8100019" scaled="0"/>
          </a:gradFill>
          <a:ln>
            <a:noFill/>
          </a:ln>
          <a:effectLst>
            <a:outerShdw blurRad="100013" dist="95250" dir="5040000" algn="bl" rotWithShape="0">
              <a:schemeClr val="dk1">
                <a:alpha val="31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184" name="Google Shape;184;p32"/>
          <p:cNvSpPr/>
          <p:nvPr/>
        </p:nvSpPr>
        <p:spPr>
          <a:xfrm rot="10800000" flipH="1">
            <a:off x="628500" y="478125"/>
            <a:ext cx="7887000" cy="4073100"/>
          </a:xfrm>
          <a:prstGeom prst="roundRect">
            <a:avLst>
              <a:gd name="adj" fmla="val 7768"/>
            </a:avLst>
          </a:prstGeom>
          <a:gradFill>
            <a:gsLst>
              <a:gs pos="0">
                <a:srgbClr val="F5F8FF"/>
              </a:gs>
              <a:gs pos="100000">
                <a:schemeClr val="lt1"/>
              </a:gs>
            </a:gsLst>
            <a:lin ang="5400012" scaled="0"/>
          </a:gradFill>
          <a:ln>
            <a:noFill/>
          </a:ln>
          <a:effectLst>
            <a:outerShdw blurRad="100013" dist="95250" dir="12060000" algn="bl" rotWithShape="0">
              <a:schemeClr val="dk1">
                <a:alpha val="31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</p:cSld>
  <p:clrMapOvr>
    <a:masterClrMapping/>
  </p:clrMapOvr>
  <p:transition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/>
          <p:nvPr/>
        </p:nvSpPr>
        <p:spPr>
          <a:xfrm>
            <a:off x="210300" y="171750"/>
            <a:ext cx="8723400" cy="4800000"/>
          </a:xfrm>
          <a:prstGeom prst="roundRect">
            <a:avLst>
              <a:gd name="adj" fmla="val 7768"/>
            </a:avLst>
          </a:prstGeom>
          <a:gradFill>
            <a:gsLst>
              <a:gs pos="0">
                <a:schemeClr val="lt1"/>
              </a:gs>
              <a:gs pos="100000">
                <a:srgbClr val="F5F8FF"/>
              </a:gs>
            </a:gsLst>
            <a:lin ang="8100019" scaled="0"/>
          </a:gradFill>
          <a:ln>
            <a:noFill/>
          </a:ln>
          <a:effectLst>
            <a:outerShdw blurRad="100013" dist="95250" dir="5040000" algn="bl" rotWithShape="0">
              <a:schemeClr val="dk1">
                <a:alpha val="31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716650" y="470136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ct val="0"/>
              </a:spcBef>
              <a:spcAft>
                <a:spcPct val="0"/>
              </a:spcAft>
              <a:buSzPts val="2800"/>
              <a:buNone/>
              <a:defRPr sz="2900"/>
            </a:lvl1pPr>
            <a:lvl2pPr lvl="1"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2pPr>
            <a:lvl3pPr lvl="2"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3pPr>
            <a:lvl4pPr lvl="3"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4pPr>
            <a:lvl5pPr lvl="4"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5pPr>
            <a:lvl6pPr lvl="5"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6pPr>
            <a:lvl7pPr lvl="6"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7pPr>
            <a:lvl8pPr lvl="7"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8pPr>
            <a:lvl9pPr lvl="8"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1"/>
        </a:soli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1"/>
          <p:cNvSpPr/>
          <p:nvPr/>
        </p:nvSpPr>
        <p:spPr>
          <a:xfrm>
            <a:off x="210300" y="171750"/>
            <a:ext cx="8723400" cy="4800000"/>
          </a:xfrm>
          <a:prstGeom prst="roundRect">
            <a:avLst>
              <a:gd name="adj" fmla="val 7768"/>
            </a:avLst>
          </a:prstGeom>
          <a:gradFill>
            <a:gsLst>
              <a:gs pos="0">
                <a:schemeClr val="lt1"/>
              </a:gs>
              <a:gs pos="100000">
                <a:srgbClr val="F5F8FF"/>
              </a:gs>
            </a:gsLst>
            <a:lin ang="8100019" scaled="0"/>
          </a:gradFill>
          <a:ln>
            <a:noFill/>
          </a:ln>
          <a:effectLst>
            <a:outerShdw blurRad="100013" dist="95250" dir="5040000" algn="bl" rotWithShape="0">
              <a:schemeClr val="dk1">
                <a:alpha val="31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</p:cSld>
  <p:clrMapOvr>
    <a:masterClrMapping/>
  </p:clrMapOvr>
  <p:transition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2"/>
          <p:cNvSpPr/>
          <p:nvPr/>
        </p:nvSpPr>
        <p:spPr>
          <a:xfrm>
            <a:off x="210300" y="171750"/>
            <a:ext cx="8723400" cy="4800000"/>
          </a:xfrm>
          <a:prstGeom prst="roundRect">
            <a:avLst>
              <a:gd name="adj" fmla="val 7768"/>
            </a:avLst>
          </a:prstGeom>
          <a:gradFill>
            <a:gsLst>
              <a:gs pos="0">
                <a:schemeClr val="lt1"/>
              </a:gs>
              <a:gs pos="100000">
                <a:srgbClr val="F5F8FF"/>
              </a:gs>
            </a:gsLst>
            <a:lin ang="8100019" scaled="0"/>
          </a:gradFill>
          <a:ln>
            <a:noFill/>
          </a:ln>
          <a:effectLst>
            <a:outerShdw blurRad="100013" dist="95250" dir="5040000" algn="bl" rotWithShape="0">
              <a:schemeClr val="dk1">
                <a:alpha val="31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184" name="Google Shape;184;p32"/>
          <p:cNvSpPr/>
          <p:nvPr/>
        </p:nvSpPr>
        <p:spPr>
          <a:xfrm rot="10800000" flipH="1">
            <a:off x="628500" y="478125"/>
            <a:ext cx="7887000" cy="4073100"/>
          </a:xfrm>
          <a:prstGeom prst="roundRect">
            <a:avLst>
              <a:gd name="adj" fmla="val 7768"/>
            </a:avLst>
          </a:prstGeom>
          <a:gradFill>
            <a:gsLst>
              <a:gs pos="0">
                <a:srgbClr val="F5F8FF"/>
              </a:gs>
              <a:gs pos="100000">
                <a:schemeClr val="lt1"/>
              </a:gs>
            </a:gsLst>
            <a:lin ang="5400012" scaled="0"/>
          </a:gradFill>
          <a:ln>
            <a:noFill/>
          </a:ln>
          <a:effectLst>
            <a:outerShdw blurRad="100013" dist="95250" dir="12060000" algn="bl" rotWithShape="0">
              <a:schemeClr val="dk1">
                <a:alpha val="31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"/>
          </p:nvPr>
        </p:nvSpPr>
        <p:spPr/>
        <p:txBody>
          <a:bodyPr/>
          <a:lstStyle/>
          <a:p>
            <a:fld id="{546F0D3D-ACE9-492F-AC58-618A5ABD254C}" type="datetimeFigureOut">
              <a:rPr lang="en-US" smtClean="0"/>
              <a:t>11/25/2022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/>
          </p:nvPr>
        </p:nvSpPr>
        <p:spPr/>
        <p:txBody>
          <a:bodyPr/>
          <a:lstStyle/>
          <a:p>
            <a:fld id="{25873CA1-6C85-480D-B069-36AAD3E16F8D}" type="datetimeFigureOut">
              <a:rPr lang="en-US" smtClean="0"/>
              <a:t>11/25/2022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3"/>
          </p:nvPr>
        </p:nvSpPr>
        <p:spPr/>
        <p:txBody>
          <a:bodyPr/>
          <a:lstStyle/>
          <a:p>
            <a:fld id="{9BE8D697-51FC-40E7-837A-ECD8CBCE0D5A}" type="datetimeFigureOut">
              <a:rPr lang="en-US" smtClean="0"/>
              <a:t>11/25/2022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/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3"/>
          </p:nvPr>
        </p:nvSpPr>
        <p:spPr/>
        <p:txBody>
          <a:bodyPr/>
          <a:lstStyle/>
          <a:p>
            <a:fld id="{42CED30D-8294-4D35-8E6E-4543FCD1BC3F}" type="datetimeFigureOut">
              <a:rPr lang="en-US" smtClean="0"/>
              <a:t>11/25/2022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20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13" Type="http://schemas.openxmlformats.org/officeDocument/2006/relationships/slideLayout" Target="../slideLayouts/slideLayout33.xml"/><Relationship Id="rId18" Type="http://schemas.openxmlformats.org/officeDocument/2006/relationships/slideLayout" Target="../slideLayouts/slideLayout38.xml"/><Relationship Id="rId26" Type="http://schemas.openxmlformats.org/officeDocument/2006/relationships/slideLayout" Target="../slideLayouts/slideLayout46.xml"/><Relationship Id="rId3" Type="http://schemas.openxmlformats.org/officeDocument/2006/relationships/slideLayout" Target="../slideLayouts/slideLayout23.xml"/><Relationship Id="rId21" Type="http://schemas.openxmlformats.org/officeDocument/2006/relationships/slideLayout" Target="../slideLayouts/slideLayout41.xml"/><Relationship Id="rId7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32.xml"/><Relationship Id="rId17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45.xml"/><Relationship Id="rId2" Type="http://schemas.openxmlformats.org/officeDocument/2006/relationships/slideLayout" Target="../slideLayouts/slideLayout22.xml"/><Relationship Id="rId16" Type="http://schemas.openxmlformats.org/officeDocument/2006/relationships/slideLayout" Target="../slideLayouts/slideLayout36.xml"/><Relationship Id="rId20" Type="http://schemas.openxmlformats.org/officeDocument/2006/relationships/slideLayout" Target="../slideLayouts/slideLayout40.xml"/><Relationship Id="rId29" Type="http://schemas.openxmlformats.org/officeDocument/2006/relationships/slideLayout" Target="../slideLayouts/slideLayout49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24" Type="http://schemas.openxmlformats.org/officeDocument/2006/relationships/slideLayout" Target="../slideLayouts/slideLayout44.xml"/><Relationship Id="rId32" Type="http://schemas.openxmlformats.org/officeDocument/2006/relationships/theme" Target="../theme/theme4.xml"/><Relationship Id="rId5" Type="http://schemas.openxmlformats.org/officeDocument/2006/relationships/slideLayout" Target="../slideLayouts/slideLayout25.xml"/><Relationship Id="rId15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43.xml"/><Relationship Id="rId28" Type="http://schemas.openxmlformats.org/officeDocument/2006/relationships/slideLayout" Target="../slideLayouts/slideLayout48.xml"/><Relationship Id="rId10" Type="http://schemas.openxmlformats.org/officeDocument/2006/relationships/slideLayout" Target="../slideLayouts/slideLayout30.xml"/><Relationship Id="rId19" Type="http://schemas.openxmlformats.org/officeDocument/2006/relationships/slideLayout" Target="../slideLayouts/slideLayout39.xml"/><Relationship Id="rId31" Type="http://schemas.openxmlformats.org/officeDocument/2006/relationships/slideLayout" Target="../slideLayouts/slideLayout51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Relationship Id="rId14" Type="http://schemas.openxmlformats.org/officeDocument/2006/relationships/slideLayout" Target="../slideLayouts/slideLayout34.xml"/><Relationship Id="rId22" Type="http://schemas.openxmlformats.org/officeDocument/2006/relationships/slideLayout" Target="../slideLayouts/slideLayout42.xml"/><Relationship Id="rId27" Type="http://schemas.openxmlformats.org/officeDocument/2006/relationships/slideLayout" Target="../slideLayouts/slideLayout47.xml"/><Relationship Id="rId30" Type="http://schemas.openxmlformats.org/officeDocument/2006/relationships/slideLayout" Target="../slideLayouts/slideLayout50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4.xml"/><Relationship Id="rId2" Type="http://schemas.openxmlformats.org/officeDocument/2006/relationships/slideLayout" Target="../slideLayouts/slideLayout53.xml"/><Relationship Id="rId1" Type="http://schemas.openxmlformats.org/officeDocument/2006/relationships/slideLayout" Target="../slideLayouts/slideLayout52.xml"/><Relationship Id="rId5" Type="http://schemas.openxmlformats.org/officeDocument/2006/relationships/theme" Target="../theme/theme5.xml"/><Relationship Id="rId4" Type="http://schemas.openxmlformats.org/officeDocument/2006/relationships/slideLayout" Target="../slideLayouts/slideLayout5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FD0B7A-F5DD-4F40-B4CB-3B2C354B893A}" type="datetimeFigureOut">
              <a:rPr lang="en-US" smtClean="0"/>
              <a:t>11/25/2022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800"/>
              <a:buFont typeface="Nunito Sans"/>
              <a:buChar char="●"/>
              <a:defRPr sz="18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L="914400" lvl="1" indent="-3175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400"/>
              <a:buFont typeface="Nunito Sans"/>
              <a:buChar char="○"/>
              <a:defRPr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L="1371600" lvl="2" indent="-3175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400"/>
              <a:buFont typeface="Nunito Sans"/>
              <a:buChar char="■"/>
              <a:defRPr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L="1828800" lvl="3" indent="-3175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400"/>
              <a:buFont typeface="Nunito Sans"/>
              <a:buChar char="●"/>
              <a:defRPr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L="2286000" lvl="4" indent="-3175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400"/>
              <a:buFont typeface="Nunito Sans"/>
              <a:buChar char="○"/>
              <a:defRPr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L="2743200" lvl="5" indent="-3175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400"/>
              <a:buFont typeface="Nunito Sans"/>
              <a:buChar char="■"/>
              <a:defRPr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L="3200400" lvl="6" indent="-3175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400"/>
              <a:buFont typeface="Nunito Sans"/>
              <a:buChar char="●"/>
              <a:defRPr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L="3657600" lvl="7" indent="-3175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400"/>
              <a:buFont typeface="Nunito Sans"/>
              <a:buChar char="○"/>
              <a:defRPr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L="4114800" lvl="8" indent="-3175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400"/>
              <a:buFont typeface="Nunito Sans"/>
              <a:buChar char="■"/>
              <a:defRPr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78" r:id="rId5"/>
  </p:sldLayoutIdLst>
  <p:transition/>
  <p:txStyles>
    <p:titleStyle>
      <a:defPPr marR="0" lvl="0" algn="l" rtl="0">
        <a:lnSpc>
          <a:spcPct val="100000"/>
        </a:lnSpc>
        <a:spcBef>
          <a:spcPct val="0"/>
        </a:spcBef>
        <a:spcAft>
          <a:spcPct val="0"/>
        </a:spcAft>
      </a:defPPr>
      <a:lvl1pPr marR="0" lvl="0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ct val="0"/>
        </a:spcBef>
        <a:spcAft>
          <a:spcPct val="0"/>
        </a:spcAft>
      </a:defPPr>
      <a:lvl1pPr marR="0" lvl="0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ct val="0"/>
        </a:spcBef>
        <a:spcAft>
          <a:spcPct val="0"/>
        </a:spcAft>
      </a:defPPr>
      <a:lvl1pPr marR="0" lvl="0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800"/>
              <a:buFont typeface="Nunito Sans"/>
              <a:buChar char="●"/>
              <a:defRPr sz="18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L="914400" lvl="1" indent="-3175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400"/>
              <a:buFont typeface="Nunito Sans"/>
              <a:buChar char="○"/>
              <a:defRPr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L="1371600" lvl="2" indent="-3175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400"/>
              <a:buFont typeface="Nunito Sans"/>
              <a:buChar char="■"/>
              <a:defRPr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L="1828800" lvl="3" indent="-3175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400"/>
              <a:buFont typeface="Nunito Sans"/>
              <a:buChar char="●"/>
              <a:defRPr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L="2286000" lvl="4" indent="-3175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400"/>
              <a:buFont typeface="Nunito Sans"/>
              <a:buChar char="○"/>
              <a:defRPr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L="2743200" lvl="5" indent="-3175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400"/>
              <a:buFont typeface="Nunito Sans"/>
              <a:buChar char="■"/>
              <a:defRPr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L="3200400" lvl="6" indent="-3175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400"/>
              <a:buFont typeface="Nunito Sans"/>
              <a:buChar char="●"/>
              <a:defRPr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L="3657600" lvl="7" indent="-3175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400"/>
              <a:buFont typeface="Nunito Sans"/>
              <a:buChar char="○"/>
              <a:defRPr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L="4114800" lvl="8" indent="-3175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400"/>
              <a:buFont typeface="Nunito Sans"/>
              <a:buChar char="■"/>
              <a:defRPr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0" r:id="rId1"/>
    <p:sldLayoutId id="2147483682" r:id="rId2"/>
    <p:sldLayoutId id="2147483683" r:id="rId3"/>
    <p:sldLayoutId id="2147483684" r:id="rId4"/>
  </p:sldLayoutIdLst>
  <p:transition/>
  <p:txStyles>
    <p:titleStyle>
      <a:defPPr marR="0" lvl="0" algn="l" rtl="0">
        <a:lnSpc>
          <a:spcPct val="100000"/>
        </a:lnSpc>
        <a:spcBef>
          <a:spcPct val="0"/>
        </a:spcBef>
        <a:spcAft>
          <a:spcPct val="0"/>
        </a:spcAft>
      </a:defPPr>
      <a:lvl1pPr marR="0" lvl="0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ct val="0"/>
        </a:spcBef>
        <a:spcAft>
          <a:spcPct val="0"/>
        </a:spcAft>
      </a:defPPr>
      <a:lvl1pPr marR="0" lvl="0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ct val="0"/>
        </a:spcBef>
        <a:spcAft>
          <a:spcPct val="0"/>
        </a:spcAft>
      </a:defPPr>
      <a:lvl1pPr marR="0" lvl="0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800"/>
              <a:buFont typeface="Nunito Sans"/>
              <a:buChar char="●"/>
              <a:defRPr sz="18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L="914400" lvl="1" indent="-3175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400"/>
              <a:buFont typeface="Nunito Sans"/>
              <a:buChar char="○"/>
              <a:defRPr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L="1371600" lvl="2" indent="-3175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400"/>
              <a:buFont typeface="Nunito Sans"/>
              <a:buChar char="■"/>
              <a:defRPr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L="1828800" lvl="3" indent="-3175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400"/>
              <a:buFont typeface="Nunito Sans"/>
              <a:buChar char="●"/>
              <a:defRPr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L="2286000" lvl="4" indent="-3175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400"/>
              <a:buFont typeface="Nunito Sans"/>
              <a:buChar char="○"/>
              <a:defRPr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L="2743200" lvl="5" indent="-3175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400"/>
              <a:buFont typeface="Nunito Sans"/>
              <a:buChar char="■"/>
              <a:defRPr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L="3200400" lvl="6" indent="-3175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400"/>
              <a:buFont typeface="Nunito Sans"/>
              <a:buChar char="●"/>
              <a:defRPr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L="3657600" lvl="7" indent="-3175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400"/>
              <a:buFont typeface="Nunito Sans"/>
              <a:buChar char="○"/>
              <a:defRPr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L="4114800" lvl="8" indent="-3175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400"/>
              <a:buFont typeface="Nunito Sans"/>
              <a:buChar char="■"/>
              <a:defRPr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  <p:sldLayoutId id="2147483700" r:id="rId15"/>
    <p:sldLayoutId id="2147483701" r:id="rId16"/>
    <p:sldLayoutId id="2147483702" r:id="rId17"/>
    <p:sldLayoutId id="2147483703" r:id="rId18"/>
    <p:sldLayoutId id="2147483704" r:id="rId19"/>
    <p:sldLayoutId id="2147483705" r:id="rId20"/>
    <p:sldLayoutId id="2147483706" r:id="rId21"/>
    <p:sldLayoutId id="2147483707" r:id="rId22"/>
    <p:sldLayoutId id="2147483708" r:id="rId23"/>
    <p:sldLayoutId id="2147483709" r:id="rId24"/>
    <p:sldLayoutId id="2147483710" r:id="rId25"/>
    <p:sldLayoutId id="2147483711" r:id="rId26"/>
    <p:sldLayoutId id="2147483712" r:id="rId27"/>
    <p:sldLayoutId id="2147483713" r:id="rId28"/>
    <p:sldLayoutId id="2147483714" r:id="rId29"/>
    <p:sldLayoutId id="2147483715" r:id="rId30"/>
    <p:sldLayoutId id="2147483716" r:id="rId31"/>
  </p:sldLayoutIdLst>
  <p:transition/>
  <p:txStyles>
    <p:titleStyle>
      <a:defPPr marR="0" lvl="0" algn="l" rtl="0">
        <a:lnSpc>
          <a:spcPct val="100000"/>
        </a:lnSpc>
        <a:spcBef>
          <a:spcPct val="0"/>
        </a:spcBef>
        <a:spcAft>
          <a:spcPct val="0"/>
        </a:spcAft>
      </a:defPPr>
      <a:lvl1pPr marR="0" lvl="0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ct val="0"/>
        </a:spcBef>
        <a:spcAft>
          <a:spcPct val="0"/>
        </a:spcAft>
      </a:defPPr>
      <a:lvl1pPr marR="0" lvl="0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ct val="0"/>
        </a:spcBef>
        <a:spcAft>
          <a:spcPct val="0"/>
        </a:spcAft>
      </a:defPPr>
      <a:lvl1pPr marR="0" lvl="0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800"/>
              <a:buFont typeface="Nunito Sans"/>
              <a:buChar char="●"/>
              <a:defRPr sz="18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L="914400" lvl="1" indent="-3175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400"/>
              <a:buFont typeface="Nunito Sans"/>
              <a:buChar char="○"/>
              <a:defRPr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L="1371600" lvl="2" indent="-3175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400"/>
              <a:buFont typeface="Nunito Sans"/>
              <a:buChar char="■"/>
              <a:defRPr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L="1828800" lvl="3" indent="-3175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400"/>
              <a:buFont typeface="Nunito Sans"/>
              <a:buChar char="●"/>
              <a:defRPr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L="2286000" lvl="4" indent="-3175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400"/>
              <a:buFont typeface="Nunito Sans"/>
              <a:buChar char="○"/>
              <a:defRPr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L="2743200" lvl="5" indent="-3175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400"/>
              <a:buFont typeface="Nunito Sans"/>
              <a:buChar char="■"/>
              <a:defRPr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L="3200400" lvl="6" indent="-3175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400"/>
              <a:buFont typeface="Nunito Sans"/>
              <a:buChar char="●"/>
              <a:defRPr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L="3657600" lvl="7" indent="-3175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400"/>
              <a:buFont typeface="Nunito Sans"/>
              <a:buChar char="○"/>
              <a:defRPr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L="4114800" lvl="8" indent="-3175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400"/>
              <a:buFont typeface="Nunito Sans"/>
              <a:buChar char="■"/>
              <a:defRPr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22" r:id="rId1"/>
    <p:sldLayoutId id="2147483728" r:id="rId2"/>
    <p:sldLayoutId id="2147483747" r:id="rId3"/>
    <p:sldLayoutId id="2147483748" r:id="rId4"/>
  </p:sldLayoutIdLst>
  <p:transition/>
  <p:txStyles>
    <p:titleStyle>
      <a:defPPr marR="0" lvl="0" algn="l" rtl="0">
        <a:lnSpc>
          <a:spcPct val="100000"/>
        </a:lnSpc>
        <a:spcBef>
          <a:spcPct val="0"/>
        </a:spcBef>
        <a:spcAft>
          <a:spcPct val="0"/>
        </a:spcAft>
      </a:defPPr>
      <a:lvl1pPr marR="0" lvl="0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ct val="0"/>
        </a:spcBef>
        <a:spcAft>
          <a:spcPct val="0"/>
        </a:spcAft>
      </a:defPPr>
      <a:lvl1pPr marR="0" lvl="0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ct val="0"/>
        </a:spcBef>
        <a:spcAft>
          <a:spcPct val="0"/>
        </a:spcAft>
      </a:defPPr>
      <a:lvl1pPr marR="0" lvl="0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2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2.xml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2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343;p41">
            <a:extLst>
              <a:ext uri="{FF2B5EF4-FFF2-40B4-BE49-F238E27FC236}">
                <a16:creationId xmlns:a16="http://schemas.microsoft.com/office/drawing/2014/main" id="{6BB83507-18EE-E42A-83DB-90DC0F043CCC}"/>
              </a:ext>
            </a:extLst>
          </p:cNvPr>
          <p:cNvSpPr txBox="1"/>
          <p:nvPr/>
        </p:nvSpPr>
        <p:spPr>
          <a:xfrm>
            <a:off x="1523999" y="2519013"/>
            <a:ext cx="6107289" cy="11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Nunito Sans"/>
              <a:buNone/>
              <a:defRPr sz="14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Nunito Sans"/>
              <a:buNone/>
              <a:defRPr sz="28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Nunito Sans"/>
              <a:buNone/>
              <a:defRPr sz="28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Nunito Sans"/>
              <a:buNone/>
              <a:defRPr sz="28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Nunito Sans"/>
              <a:buNone/>
              <a:defRPr sz="28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Nunito Sans"/>
              <a:buNone/>
              <a:defRPr sz="28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Nunito Sans"/>
              <a:buNone/>
              <a:defRPr sz="28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Nunito Sans"/>
              <a:buNone/>
              <a:defRPr sz="28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Nunito Sans"/>
              <a:buNone/>
              <a:defRPr sz="2800" b="0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marL="0" indent="0">
              <a:lnSpc>
                <a:spcPct val="106000"/>
              </a:lnSpc>
              <a:spcAft>
                <a:spcPts val="800"/>
              </a:spcAft>
              <a:buClr>
                <a:srgbClr val="000000"/>
              </a:buClr>
            </a:pPr>
            <a:endParaRPr lang="en-US" sz="1800" b="1" dirty="0">
              <a:latin typeface="Century Gothic" panose="020B0502020202020204" pitchFamily="34" charset="0"/>
            </a:endParaRPr>
          </a:p>
        </p:txBody>
      </p:sp>
      <p:sp>
        <p:nvSpPr>
          <p:cNvPr id="12" name="Google Shape;195;p36">
            <a:extLst>
              <a:ext uri="{FF2B5EF4-FFF2-40B4-BE49-F238E27FC236}">
                <a16:creationId xmlns:a16="http://schemas.microsoft.com/office/drawing/2014/main" id="{CCAD100A-1C71-0039-01F5-593C4DC5ABE1}"/>
              </a:ext>
            </a:extLst>
          </p:cNvPr>
          <p:cNvSpPr/>
          <p:nvPr/>
        </p:nvSpPr>
        <p:spPr>
          <a:xfrm>
            <a:off x="1708350" y="4171950"/>
            <a:ext cx="5727300" cy="4287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1"/>
              </a:gs>
              <a:gs pos="100000">
                <a:srgbClr val="F5F8FF"/>
              </a:gs>
            </a:gsLst>
            <a:lin ang="16200038" scaled="0"/>
          </a:gradFill>
          <a:ln>
            <a:noFill/>
          </a:ln>
          <a:effectLst>
            <a:outerShdw blurRad="142875" dist="47625" dir="5400000" algn="bl" rotWithShape="0">
              <a:schemeClr val="dk1">
                <a:alpha val="3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13" name="Google Shape;196;p36">
            <a:extLst>
              <a:ext uri="{FF2B5EF4-FFF2-40B4-BE49-F238E27FC236}">
                <a16:creationId xmlns:a16="http://schemas.microsoft.com/office/drawing/2014/main" id="{B973D2F7-4039-AA60-0658-D46E18888CA0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184450" y="1733550"/>
            <a:ext cx="6774900" cy="144700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" sz="4000" dirty="0">
                <a:latin typeface="Poppins" panose="00000500000000000000" pitchFamily="2" charset="0"/>
                <a:cs typeface="Poppins" panose="00000500000000000000" pitchFamily="2" charset="0"/>
              </a:rPr>
              <a:t>3Ps </a:t>
            </a:r>
            <a:br>
              <a:rPr lang="en" sz="3600" dirty="0"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en" sz="3300" dirty="0">
                <a:latin typeface="Poppins" panose="00000500000000000000" pitchFamily="2" charset="0"/>
                <a:cs typeface="Poppins" panose="00000500000000000000" pitchFamily="2" charset="0"/>
              </a:rPr>
              <a:t>(Parents &amp; Pupils Portal)</a:t>
            </a:r>
            <a:br>
              <a:rPr lang="en" sz="4400" dirty="0"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en" sz="2000" dirty="0">
                <a:latin typeface="Poppins" panose="00000500000000000000" pitchFamily="2" charset="0"/>
                <a:cs typeface="Poppins" panose="00000500000000000000" pitchFamily="2" charset="0"/>
              </a:rPr>
              <a:t>School Management Application</a:t>
            </a:r>
            <a:endParaRPr sz="44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4" name="Google Shape;197;p36">
            <a:extLst>
              <a:ext uri="{FF2B5EF4-FFF2-40B4-BE49-F238E27FC236}">
                <a16:creationId xmlns:a16="http://schemas.microsoft.com/office/drawing/2014/main" id="{7EA54E78-B723-AE4A-326E-F029957FEE16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152500" y="4171950"/>
            <a:ext cx="4839000" cy="42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" sz="1600" dirty="0">
                <a:latin typeface="Poppins" panose="00000500000000000000" pitchFamily="2" charset="0"/>
                <a:cs typeface="Poppins" panose="00000500000000000000" pitchFamily="2" charset="0"/>
              </a:rPr>
              <a:t>Rosh Hashana S. Torres</a:t>
            </a:r>
            <a:endParaRPr sz="16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15" name="Google Shape;200;p36">
            <a:extLst>
              <a:ext uri="{FF2B5EF4-FFF2-40B4-BE49-F238E27FC236}">
                <a16:creationId xmlns:a16="http://schemas.microsoft.com/office/drawing/2014/main" id="{DEBBD056-EDD4-7F68-8E3B-A5EA5362CFD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60849" y="447850"/>
            <a:ext cx="1554725" cy="1334250"/>
          </a:xfrm>
          <a:prstGeom prst="rect">
            <a:avLst/>
          </a:prstGeom>
          <a:noFill/>
          <a:ln>
            <a:noFill/>
          </a:ln>
          <a:effectLst>
            <a:outerShdw blurRad="100013" dist="66675" dir="5040000" algn="bl" rotWithShape="0">
              <a:schemeClr val="dk1">
                <a:alpha val="31000"/>
              </a:schemeClr>
            </a:outerShdw>
          </a:effectLst>
        </p:spPr>
      </p:pic>
      <p:sp>
        <p:nvSpPr>
          <p:cNvPr id="16" name="Google Shape;201;p36">
            <a:extLst>
              <a:ext uri="{FF2B5EF4-FFF2-40B4-BE49-F238E27FC236}">
                <a16:creationId xmlns:a16="http://schemas.microsoft.com/office/drawing/2014/main" id="{090457A1-2A7B-5E30-2DAC-7CF1E58152ED}"/>
              </a:ext>
            </a:extLst>
          </p:cNvPr>
          <p:cNvSpPr txBox="1"/>
          <p:nvPr/>
        </p:nvSpPr>
        <p:spPr>
          <a:xfrm>
            <a:off x="3821628" y="557804"/>
            <a:ext cx="1058100" cy="9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ctr" rtl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5200"/>
              <a:buFont typeface="Montserrat"/>
              <a:buNone/>
              <a:defRPr sz="43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" sz="5300" dirty="0">
                <a:latin typeface="Poppins" panose="00000500000000000000" pitchFamily="2" charset="0"/>
                <a:cs typeface="Poppins" panose="00000500000000000000" pitchFamily="2" charset="0"/>
              </a:rPr>
              <a:t>?!</a:t>
            </a:r>
            <a:endParaRPr lang="en" sz="5300" b="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" name="Google Shape;196;p36">
            <a:extLst>
              <a:ext uri="{FF2B5EF4-FFF2-40B4-BE49-F238E27FC236}">
                <a16:creationId xmlns:a16="http://schemas.microsoft.com/office/drawing/2014/main" id="{57B63A35-E689-85D6-AF81-7EAC52D735D0}"/>
              </a:ext>
            </a:extLst>
          </p:cNvPr>
          <p:cNvSpPr txBox="1">
            <a:spLocks/>
          </p:cNvSpPr>
          <p:nvPr/>
        </p:nvSpPr>
        <p:spPr>
          <a:xfrm>
            <a:off x="1184450" y="3181350"/>
            <a:ext cx="6774900" cy="584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ctr" rtl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5200"/>
              <a:buFont typeface="Montserrat"/>
              <a:buNone/>
              <a:defRPr sz="43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2800" b="0" kern="0" dirty="0">
                <a:latin typeface="Poppins" panose="00000500000000000000" pitchFamily="2" charset="0"/>
                <a:cs typeface="Poppins" panose="00000500000000000000" pitchFamily="2" charset="0"/>
              </a:rPr>
              <a:t>Phase 5: Mock Up Design</a:t>
            </a:r>
          </a:p>
        </p:txBody>
      </p:sp>
    </p:spTree>
    <p:extLst>
      <p:ext uri="{BB962C8B-B14F-4D97-AF65-F5344CB8AC3E}">
        <p14:creationId xmlns:p14="http://schemas.microsoft.com/office/powerpoint/2010/main" val="1331980224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7"/>
          <p:cNvSpPr/>
          <p:nvPr/>
        </p:nvSpPr>
        <p:spPr>
          <a:xfrm>
            <a:off x="4172967" y="134159"/>
            <a:ext cx="43209" cy="43209"/>
          </a:xfrm>
          <a:custGeom>
            <a:avLst/>
            <a:gdLst/>
            <a:ahLst/>
            <a:cxnLst/>
            <a:rect l="l" t="t" r="r" b="b"/>
            <a:pathLst>
              <a:path w="1429" h="1429" extrusionOk="0">
                <a:moveTo>
                  <a:pt x="714" y="357"/>
                </a:moveTo>
                <a:cubicBezTo>
                  <a:pt x="915" y="357"/>
                  <a:pt x="1071" y="513"/>
                  <a:pt x="1071" y="714"/>
                </a:cubicBezTo>
                <a:cubicBezTo>
                  <a:pt x="1071" y="915"/>
                  <a:pt x="915" y="1071"/>
                  <a:pt x="714" y="1071"/>
                </a:cubicBezTo>
                <a:cubicBezTo>
                  <a:pt x="536" y="1071"/>
                  <a:pt x="357" y="915"/>
                  <a:pt x="357" y="714"/>
                </a:cubicBezTo>
                <a:cubicBezTo>
                  <a:pt x="357" y="513"/>
                  <a:pt x="536" y="357"/>
                  <a:pt x="714" y="357"/>
                </a:cubicBezTo>
                <a:close/>
                <a:moveTo>
                  <a:pt x="714" y="0"/>
                </a:moveTo>
                <a:cubicBezTo>
                  <a:pt x="335" y="0"/>
                  <a:pt x="0" y="313"/>
                  <a:pt x="0" y="714"/>
                </a:cubicBezTo>
                <a:cubicBezTo>
                  <a:pt x="0" y="1116"/>
                  <a:pt x="335" y="1429"/>
                  <a:pt x="714" y="1429"/>
                </a:cubicBezTo>
                <a:cubicBezTo>
                  <a:pt x="1116" y="1429"/>
                  <a:pt x="1428" y="1116"/>
                  <a:pt x="1428" y="714"/>
                </a:cubicBezTo>
                <a:cubicBezTo>
                  <a:pt x="1428" y="313"/>
                  <a:pt x="1116" y="0"/>
                  <a:pt x="714" y="0"/>
                </a:cubicBezTo>
                <a:close/>
              </a:path>
            </a:pathLst>
          </a:custGeom>
          <a:solidFill>
            <a:srgbClr val="E2E3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grpSp>
        <p:nvGrpSpPr>
          <p:cNvPr id="241" name="Group 240">
            <a:extLst>
              <a:ext uri="{FF2B5EF4-FFF2-40B4-BE49-F238E27FC236}">
                <a16:creationId xmlns:a16="http://schemas.microsoft.com/office/drawing/2014/main" id="{6AC980CF-007C-823C-8840-7E8D88DCF19B}"/>
              </a:ext>
            </a:extLst>
          </p:cNvPr>
          <p:cNvGrpSpPr/>
          <p:nvPr/>
        </p:nvGrpSpPr>
        <p:grpSpPr>
          <a:xfrm>
            <a:off x="2710346" y="860006"/>
            <a:ext cx="1695961" cy="3584074"/>
            <a:chOff x="5694166" y="551112"/>
            <a:chExt cx="1695961" cy="3584074"/>
          </a:xfrm>
        </p:grpSpPr>
        <p:grpSp>
          <p:nvGrpSpPr>
            <p:cNvPr id="242" name="Google Shape;1677;p69">
              <a:extLst>
                <a:ext uri="{FF2B5EF4-FFF2-40B4-BE49-F238E27FC236}">
                  <a16:creationId xmlns:a16="http://schemas.microsoft.com/office/drawing/2014/main" id="{F0206AFB-E778-648B-FADA-50632AEC9BB8}"/>
                </a:ext>
              </a:extLst>
            </p:cNvPr>
            <p:cNvGrpSpPr/>
            <p:nvPr/>
          </p:nvGrpSpPr>
          <p:grpSpPr>
            <a:xfrm>
              <a:off x="5694166" y="551112"/>
              <a:ext cx="1695961" cy="3584074"/>
              <a:chOff x="5694166" y="779712"/>
              <a:chExt cx="1695961" cy="3584074"/>
            </a:xfrm>
          </p:grpSpPr>
          <p:sp>
            <p:nvSpPr>
              <p:cNvPr id="253" name="Google Shape;1678;p69">
                <a:extLst>
                  <a:ext uri="{FF2B5EF4-FFF2-40B4-BE49-F238E27FC236}">
                    <a16:creationId xmlns:a16="http://schemas.microsoft.com/office/drawing/2014/main" id="{EBB85B1B-CBD2-ED08-03AB-5D67221FF7D7}"/>
                  </a:ext>
                </a:extLst>
              </p:cNvPr>
              <p:cNvSpPr/>
              <p:nvPr/>
            </p:nvSpPr>
            <p:spPr>
              <a:xfrm rot="5400000">
                <a:off x="6827003" y="3632397"/>
                <a:ext cx="40" cy="40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1"/>
                    </a:moveTo>
                    <a:close/>
                  </a:path>
                </a:pathLst>
              </a:custGeom>
              <a:noFill/>
              <a:ln w="200" cap="flat" cmpd="sng">
                <a:solidFill>
                  <a:srgbClr val="E85B99"/>
                </a:solidFill>
                <a:prstDash val="solid"/>
                <a:miter lim="10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254" name="Google Shape;1679;p69">
                <a:extLst>
                  <a:ext uri="{FF2B5EF4-FFF2-40B4-BE49-F238E27FC236}">
                    <a16:creationId xmlns:a16="http://schemas.microsoft.com/office/drawing/2014/main" id="{499DB5B0-7240-3F4D-2D86-BCDD7DD214F0}"/>
                  </a:ext>
                </a:extLst>
              </p:cNvPr>
              <p:cNvSpPr/>
              <p:nvPr/>
            </p:nvSpPr>
            <p:spPr>
              <a:xfrm rot="-5400000" flipH="1">
                <a:off x="6900109" y="2905502"/>
                <a:ext cx="40" cy="40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1"/>
                    </a:moveTo>
                    <a:close/>
                  </a:path>
                </a:pathLst>
              </a:custGeom>
              <a:noFill/>
              <a:ln w="200" cap="flat" cmpd="sng">
                <a:solidFill>
                  <a:srgbClr val="E85B99"/>
                </a:solidFill>
                <a:prstDash val="solid"/>
                <a:miter lim="10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1680;p69">
                <a:extLst>
                  <a:ext uri="{FF2B5EF4-FFF2-40B4-BE49-F238E27FC236}">
                    <a16:creationId xmlns:a16="http://schemas.microsoft.com/office/drawing/2014/main" id="{68336BD9-F5A1-AA23-94BC-D47F973CB401}"/>
                  </a:ext>
                </a:extLst>
              </p:cNvPr>
              <p:cNvSpPr/>
              <p:nvPr/>
            </p:nvSpPr>
            <p:spPr>
              <a:xfrm rot="-5400000" flipH="1">
                <a:off x="6895720" y="4363746"/>
                <a:ext cx="40" cy="40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close/>
                  </a:path>
                </a:pathLst>
              </a:custGeom>
              <a:noFill/>
              <a:ln w="200" cap="flat" cmpd="sng">
                <a:solidFill>
                  <a:srgbClr val="E85B99"/>
                </a:solidFill>
                <a:prstDash val="solid"/>
                <a:miter lim="10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1681;p69">
                <a:extLst>
                  <a:ext uri="{FF2B5EF4-FFF2-40B4-BE49-F238E27FC236}">
                    <a16:creationId xmlns:a16="http://schemas.microsoft.com/office/drawing/2014/main" id="{2881C396-D2A0-8675-4085-BB8BB4A08DA7}"/>
                  </a:ext>
                </a:extLst>
              </p:cNvPr>
              <p:cNvSpPr/>
              <p:nvPr/>
            </p:nvSpPr>
            <p:spPr>
              <a:xfrm rot="5400000">
                <a:off x="6822654" y="2174153"/>
                <a:ext cx="40" cy="40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1"/>
                    </a:moveTo>
                    <a:close/>
                  </a:path>
                </a:pathLst>
              </a:custGeom>
              <a:noFill/>
              <a:ln w="200" cap="flat" cmpd="sng">
                <a:solidFill>
                  <a:srgbClr val="E85B99"/>
                </a:solidFill>
                <a:prstDash val="solid"/>
                <a:miter lim="10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1682;p69">
                <a:extLst>
                  <a:ext uri="{FF2B5EF4-FFF2-40B4-BE49-F238E27FC236}">
                    <a16:creationId xmlns:a16="http://schemas.microsoft.com/office/drawing/2014/main" id="{FD1F2170-3DFC-12CE-B5DB-ECBE0E15BB6D}"/>
                  </a:ext>
                </a:extLst>
              </p:cNvPr>
              <p:cNvSpPr/>
              <p:nvPr/>
            </p:nvSpPr>
            <p:spPr>
              <a:xfrm>
                <a:off x="5694166" y="779712"/>
                <a:ext cx="1674846" cy="3547373"/>
              </a:xfrm>
              <a:custGeom>
                <a:avLst/>
                <a:gdLst/>
                <a:ahLst/>
                <a:cxnLst/>
                <a:rect l="l" t="t" r="r" b="b"/>
                <a:pathLst>
                  <a:path w="28332" h="60006" extrusionOk="0">
                    <a:moveTo>
                      <a:pt x="4041" y="0"/>
                    </a:moveTo>
                    <a:cubicBezTo>
                      <a:pt x="1808" y="0"/>
                      <a:pt x="0" y="1808"/>
                      <a:pt x="0" y="4041"/>
                    </a:cubicBezTo>
                    <a:lnTo>
                      <a:pt x="0" y="55968"/>
                    </a:lnTo>
                    <a:cubicBezTo>
                      <a:pt x="0" y="58199"/>
                      <a:pt x="1808" y="60007"/>
                      <a:pt x="4041" y="60007"/>
                    </a:cubicBezTo>
                    <a:lnTo>
                      <a:pt x="24291" y="60007"/>
                    </a:lnTo>
                    <a:cubicBezTo>
                      <a:pt x="26522" y="60007"/>
                      <a:pt x="28331" y="58199"/>
                      <a:pt x="28331" y="55968"/>
                    </a:cubicBezTo>
                    <a:lnTo>
                      <a:pt x="28331" y="4041"/>
                    </a:lnTo>
                    <a:cubicBezTo>
                      <a:pt x="28331" y="1808"/>
                      <a:pt x="26522" y="0"/>
                      <a:pt x="24291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5F8FF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  <a:effectLst>
                <a:outerShdw blurRad="100013" dist="28575" algn="bl" rotWithShape="0">
                  <a:schemeClr val="dk1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1683;p69">
                <a:extLst>
                  <a:ext uri="{FF2B5EF4-FFF2-40B4-BE49-F238E27FC236}">
                    <a16:creationId xmlns:a16="http://schemas.microsoft.com/office/drawing/2014/main" id="{17FFC1D2-D31C-9220-C756-E155B6CFDB67}"/>
                  </a:ext>
                </a:extLst>
              </p:cNvPr>
              <p:cNvSpPr/>
              <p:nvPr/>
            </p:nvSpPr>
            <p:spPr>
              <a:xfrm>
                <a:off x="5889772" y="4294043"/>
                <a:ext cx="1251110" cy="19863"/>
              </a:xfrm>
              <a:custGeom>
                <a:avLst/>
                <a:gdLst/>
                <a:ahLst/>
                <a:cxnLst/>
                <a:rect l="l" t="t" r="r" b="b"/>
                <a:pathLst>
                  <a:path w="21164" h="336" extrusionOk="0">
                    <a:moveTo>
                      <a:pt x="0" y="166"/>
                    </a:moveTo>
                    <a:cubicBezTo>
                      <a:pt x="1763" y="103"/>
                      <a:pt x="3527" y="59"/>
                      <a:pt x="5291" y="38"/>
                    </a:cubicBezTo>
                    <a:cubicBezTo>
                      <a:pt x="7054" y="11"/>
                      <a:pt x="8818" y="4"/>
                      <a:pt x="10582" y="1"/>
                    </a:cubicBezTo>
                    <a:cubicBezTo>
                      <a:pt x="12346" y="3"/>
                      <a:pt x="14110" y="11"/>
                      <a:pt x="15873" y="38"/>
                    </a:cubicBezTo>
                    <a:cubicBezTo>
                      <a:pt x="17637" y="59"/>
                      <a:pt x="19401" y="103"/>
                      <a:pt x="21164" y="167"/>
                    </a:cubicBezTo>
                    <a:cubicBezTo>
                      <a:pt x="19401" y="233"/>
                      <a:pt x="17637" y="277"/>
                      <a:pt x="15873" y="298"/>
                    </a:cubicBezTo>
                    <a:cubicBezTo>
                      <a:pt x="14110" y="325"/>
                      <a:pt x="12346" y="331"/>
                      <a:pt x="10582" y="335"/>
                    </a:cubicBezTo>
                    <a:cubicBezTo>
                      <a:pt x="8818" y="331"/>
                      <a:pt x="7054" y="325"/>
                      <a:pt x="5291" y="298"/>
                    </a:cubicBezTo>
                    <a:cubicBezTo>
                      <a:pt x="3527" y="275"/>
                      <a:pt x="1763" y="232"/>
                      <a:pt x="0" y="16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1684;p69">
                <a:extLst>
                  <a:ext uri="{FF2B5EF4-FFF2-40B4-BE49-F238E27FC236}">
                    <a16:creationId xmlns:a16="http://schemas.microsoft.com/office/drawing/2014/main" id="{AEB35458-8AB7-7F00-6129-1E4242B3D2D0}"/>
                  </a:ext>
                </a:extLst>
              </p:cNvPr>
              <p:cNvSpPr/>
              <p:nvPr/>
            </p:nvSpPr>
            <p:spPr>
              <a:xfrm>
                <a:off x="7334264" y="1034076"/>
                <a:ext cx="19744" cy="2818130"/>
              </a:xfrm>
              <a:custGeom>
                <a:avLst/>
                <a:gdLst/>
                <a:ahLst/>
                <a:cxnLst/>
                <a:rect l="l" t="t" r="r" b="b"/>
                <a:pathLst>
                  <a:path w="334" h="47672" extrusionOk="0">
                    <a:moveTo>
                      <a:pt x="168" y="1"/>
                    </a:moveTo>
                    <a:cubicBezTo>
                      <a:pt x="205" y="1987"/>
                      <a:pt x="221" y="3974"/>
                      <a:pt x="250" y="5960"/>
                    </a:cubicBezTo>
                    <a:lnTo>
                      <a:pt x="296" y="11919"/>
                    </a:lnTo>
                    <a:cubicBezTo>
                      <a:pt x="322" y="15891"/>
                      <a:pt x="321" y="19864"/>
                      <a:pt x="334" y="23836"/>
                    </a:cubicBezTo>
                    <a:cubicBezTo>
                      <a:pt x="321" y="27809"/>
                      <a:pt x="322" y="31781"/>
                      <a:pt x="296" y="35753"/>
                    </a:cubicBezTo>
                    <a:lnTo>
                      <a:pt x="250" y="41712"/>
                    </a:lnTo>
                    <a:cubicBezTo>
                      <a:pt x="221" y="43698"/>
                      <a:pt x="206" y="45685"/>
                      <a:pt x="168" y="47671"/>
                    </a:cubicBezTo>
                    <a:cubicBezTo>
                      <a:pt x="129" y="45685"/>
                      <a:pt x="114" y="43698"/>
                      <a:pt x="86" y="41712"/>
                    </a:cubicBezTo>
                    <a:lnTo>
                      <a:pt x="40" y="35753"/>
                    </a:lnTo>
                    <a:cubicBezTo>
                      <a:pt x="13" y="31781"/>
                      <a:pt x="14" y="27808"/>
                      <a:pt x="1" y="23836"/>
                    </a:cubicBezTo>
                    <a:cubicBezTo>
                      <a:pt x="15" y="19864"/>
                      <a:pt x="13" y="15891"/>
                      <a:pt x="40" y="11919"/>
                    </a:cubicBezTo>
                    <a:lnTo>
                      <a:pt x="86" y="5960"/>
                    </a:lnTo>
                    <a:cubicBezTo>
                      <a:pt x="114" y="3974"/>
                      <a:pt x="131" y="1987"/>
                      <a:pt x="16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1685;p69">
                <a:extLst>
                  <a:ext uri="{FF2B5EF4-FFF2-40B4-BE49-F238E27FC236}">
                    <a16:creationId xmlns:a16="http://schemas.microsoft.com/office/drawing/2014/main" id="{267A355B-A489-65E6-D354-30116E3B1876}"/>
                  </a:ext>
                </a:extLst>
              </p:cNvPr>
              <p:cNvSpPr/>
              <p:nvPr/>
            </p:nvSpPr>
            <p:spPr>
              <a:xfrm>
                <a:off x="7365889" y="1401759"/>
                <a:ext cx="24237" cy="212991"/>
              </a:xfrm>
              <a:custGeom>
                <a:avLst/>
                <a:gdLst/>
                <a:ahLst/>
                <a:cxnLst/>
                <a:rect l="l" t="t" r="r" b="b"/>
                <a:pathLst>
                  <a:path w="410" h="3602" extrusionOk="0">
                    <a:moveTo>
                      <a:pt x="406" y="3602"/>
                    </a:moveTo>
                    <a:lnTo>
                      <a:pt x="0" y="3602"/>
                    </a:lnTo>
                    <a:lnTo>
                      <a:pt x="0" y="1"/>
                    </a:lnTo>
                    <a:lnTo>
                      <a:pt x="406" y="1"/>
                    </a:lnTo>
                    <a:cubicBezTo>
                      <a:pt x="407" y="1"/>
                      <a:pt x="409" y="2"/>
                      <a:pt x="409" y="3"/>
                    </a:cubicBezTo>
                    <a:lnTo>
                      <a:pt x="409" y="3599"/>
                    </a:lnTo>
                    <a:cubicBezTo>
                      <a:pt x="409" y="3602"/>
                      <a:pt x="409" y="3602"/>
                      <a:pt x="406" y="36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1686;p69">
                <a:extLst>
                  <a:ext uri="{FF2B5EF4-FFF2-40B4-BE49-F238E27FC236}">
                    <a16:creationId xmlns:a16="http://schemas.microsoft.com/office/drawing/2014/main" id="{03AE41D5-829D-335B-C548-F1EB59CB1BAB}"/>
                  </a:ext>
                </a:extLst>
              </p:cNvPr>
              <p:cNvSpPr/>
              <p:nvPr/>
            </p:nvSpPr>
            <p:spPr>
              <a:xfrm>
                <a:off x="7365889" y="1614743"/>
                <a:ext cx="24237" cy="212991"/>
              </a:xfrm>
              <a:custGeom>
                <a:avLst/>
                <a:gdLst/>
                <a:ahLst/>
                <a:cxnLst/>
                <a:rect l="l" t="t" r="r" b="b"/>
                <a:pathLst>
                  <a:path w="410" h="3602" extrusionOk="0">
                    <a:moveTo>
                      <a:pt x="406" y="3602"/>
                    </a:moveTo>
                    <a:lnTo>
                      <a:pt x="0" y="3602"/>
                    </a:lnTo>
                    <a:lnTo>
                      <a:pt x="0" y="0"/>
                    </a:lnTo>
                    <a:lnTo>
                      <a:pt x="406" y="0"/>
                    </a:lnTo>
                    <a:cubicBezTo>
                      <a:pt x="407" y="0"/>
                      <a:pt x="409" y="2"/>
                      <a:pt x="409" y="4"/>
                    </a:cubicBezTo>
                    <a:lnTo>
                      <a:pt x="409" y="3600"/>
                    </a:lnTo>
                    <a:cubicBezTo>
                      <a:pt x="409" y="3601"/>
                      <a:pt x="409" y="3602"/>
                      <a:pt x="406" y="36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1687;p69">
                <a:extLst>
                  <a:ext uri="{FF2B5EF4-FFF2-40B4-BE49-F238E27FC236}">
                    <a16:creationId xmlns:a16="http://schemas.microsoft.com/office/drawing/2014/main" id="{ACF08A44-9D0D-F528-9525-9B7B0F65891E}"/>
                  </a:ext>
                </a:extLst>
              </p:cNvPr>
              <p:cNvSpPr/>
              <p:nvPr/>
            </p:nvSpPr>
            <p:spPr>
              <a:xfrm>
                <a:off x="7365889" y="1926624"/>
                <a:ext cx="24237" cy="364030"/>
              </a:xfrm>
              <a:custGeom>
                <a:avLst/>
                <a:gdLst/>
                <a:ahLst/>
                <a:cxnLst/>
                <a:rect l="l" t="t" r="r" b="b"/>
                <a:pathLst>
                  <a:path w="410" h="6158" extrusionOk="0">
                    <a:moveTo>
                      <a:pt x="406" y="6158"/>
                    </a:moveTo>
                    <a:lnTo>
                      <a:pt x="0" y="6158"/>
                    </a:lnTo>
                    <a:lnTo>
                      <a:pt x="0" y="0"/>
                    </a:lnTo>
                    <a:lnTo>
                      <a:pt x="406" y="0"/>
                    </a:lnTo>
                    <a:cubicBezTo>
                      <a:pt x="407" y="0"/>
                      <a:pt x="409" y="2"/>
                      <a:pt x="409" y="3"/>
                    </a:cubicBezTo>
                    <a:lnTo>
                      <a:pt x="409" y="6155"/>
                    </a:lnTo>
                    <a:cubicBezTo>
                      <a:pt x="409" y="6157"/>
                      <a:pt x="409" y="6158"/>
                      <a:pt x="406" y="615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</p:grpSp>
        <p:pic>
          <p:nvPicPr>
            <p:cNvPr id="243" name="Google Shape;1688;p69">
              <a:extLst>
                <a:ext uri="{FF2B5EF4-FFF2-40B4-BE49-F238E27FC236}">
                  <a16:creationId xmlns:a16="http://schemas.microsoft.com/office/drawing/2014/main" id="{AF7F146D-ED29-2399-046F-E67D910681A6}"/>
                </a:ext>
              </a:extLst>
            </p:cNvPr>
            <p:cNvPicPr preferRelativeResize="0"/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72" b="572"/>
            <a:stretch/>
          </p:blipFill>
          <p:spPr>
            <a:xfrm>
              <a:off x="5741450" y="600400"/>
              <a:ext cx="1612500" cy="3448800"/>
            </a:xfrm>
            <a:prstGeom prst="roundRect">
              <a:avLst>
                <a:gd name="adj" fmla="val 13105"/>
              </a:avLst>
            </a:prstGeom>
            <a:noFill/>
            <a:ln>
              <a:noFill/>
            </a:ln>
          </p:spPr>
        </p:pic>
        <p:grpSp>
          <p:nvGrpSpPr>
            <p:cNvPr id="244" name="Google Shape;1691;p69">
              <a:extLst>
                <a:ext uri="{FF2B5EF4-FFF2-40B4-BE49-F238E27FC236}">
                  <a16:creationId xmlns:a16="http://schemas.microsoft.com/office/drawing/2014/main" id="{C5204A98-BEAD-887F-734C-9C44DD44D414}"/>
                </a:ext>
              </a:extLst>
            </p:cNvPr>
            <p:cNvGrpSpPr/>
            <p:nvPr/>
          </p:nvGrpSpPr>
          <p:grpSpPr>
            <a:xfrm>
              <a:off x="6115643" y="601485"/>
              <a:ext cx="831866" cy="133895"/>
              <a:chOff x="6115643" y="822924"/>
              <a:chExt cx="831866" cy="133895"/>
            </a:xfrm>
          </p:grpSpPr>
          <p:sp>
            <p:nvSpPr>
              <p:cNvPr id="245" name="Google Shape;1692;p69">
                <a:extLst>
                  <a:ext uri="{FF2B5EF4-FFF2-40B4-BE49-F238E27FC236}">
                    <a16:creationId xmlns:a16="http://schemas.microsoft.com/office/drawing/2014/main" id="{55EF7654-0E66-9CD9-06ED-DE36A0827EF0}"/>
                  </a:ext>
                </a:extLst>
              </p:cNvPr>
              <p:cNvSpPr/>
              <p:nvPr/>
            </p:nvSpPr>
            <p:spPr>
              <a:xfrm>
                <a:off x="6115643" y="822924"/>
                <a:ext cx="831866" cy="133895"/>
              </a:xfrm>
              <a:custGeom>
                <a:avLst/>
                <a:gdLst/>
                <a:ahLst/>
                <a:cxnLst/>
                <a:rect l="l" t="t" r="r" b="b"/>
                <a:pathLst>
                  <a:path w="14072" h="2265" extrusionOk="0">
                    <a:moveTo>
                      <a:pt x="1" y="1"/>
                    </a:moveTo>
                    <a:lnTo>
                      <a:pt x="461" y="1023"/>
                    </a:lnTo>
                    <a:cubicBezTo>
                      <a:pt x="801" y="1775"/>
                      <a:pt x="1587" y="2264"/>
                      <a:pt x="2457" y="2264"/>
                    </a:cubicBezTo>
                    <a:lnTo>
                      <a:pt x="11614" y="2264"/>
                    </a:lnTo>
                    <a:cubicBezTo>
                      <a:pt x="12485" y="2264"/>
                      <a:pt x="13272" y="1776"/>
                      <a:pt x="13611" y="1023"/>
                    </a:cubicBezTo>
                    <a:lnTo>
                      <a:pt x="14072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00000">
                    <a:srgbClr val="F5F8FF"/>
                  </a:gs>
                </a:gsLst>
                <a:lin ang="809933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1693;p69">
                <a:extLst>
                  <a:ext uri="{FF2B5EF4-FFF2-40B4-BE49-F238E27FC236}">
                    <a16:creationId xmlns:a16="http://schemas.microsoft.com/office/drawing/2014/main" id="{29D63AC1-D0A5-C5EF-1F9F-B54783BF5DD7}"/>
                  </a:ext>
                </a:extLst>
              </p:cNvPr>
              <p:cNvSpPr/>
              <p:nvPr/>
            </p:nvSpPr>
            <p:spPr>
              <a:xfrm>
                <a:off x="6338914" y="877781"/>
                <a:ext cx="378040" cy="24178"/>
              </a:xfrm>
              <a:custGeom>
                <a:avLst/>
                <a:gdLst/>
                <a:ahLst/>
                <a:cxnLst/>
                <a:rect l="l" t="t" r="r" b="b"/>
                <a:pathLst>
                  <a:path w="6395" h="409" extrusionOk="0">
                    <a:moveTo>
                      <a:pt x="6191" y="408"/>
                    </a:moveTo>
                    <a:lnTo>
                      <a:pt x="204" y="408"/>
                    </a:lnTo>
                    <a:cubicBezTo>
                      <a:pt x="91" y="408"/>
                      <a:pt x="0" y="317"/>
                      <a:pt x="0" y="205"/>
                    </a:cubicBezTo>
                    <a:lnTo>
                      <a:pt x="0" y="205"/>
                    </a:lnTo>
                    <a:cubicBezTo>
                      <a:pt x="0" y="92"/>
                      <a:pt x="91" y="1"/>
                      <a:pt x="204" y="1"/>
                    </a:cubicBezTo>
                    <a:lnTo>
                      <a:pt x="6191" y="1"/>
                    </a:lnTo>
                    <a:cubicBezTo>
                      <a:pt x="6303" y="1"/>
                      <a:pt x="6394" y="92"/>
                      <a:pt x="6394" y="205"/>
                    </a:cubicBezTo>
                    <a:lnTo>
                      <a:pt x="6394" y="205"/>
                    </a:lnTo>
                    <a:cubicBezTo>
                      <a:pt x="6394" y="317"/>
                      <a:pt x="6303" y="408"/>
                      <a:pt x="6191" y="40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1694;p69">
                <a:extLst>
                  <a:ext uri="{FF2B5EF4-FFF2-40B4-BE49-F238E27FC236}">
                    <a16:creationId xmlns:a16="http://schemas.microsoft.com/office/drawing/2014/main" id="{29083B02-ACFF-8EC0-429F-4B0270C27F51}"/>
                  </a:ext>
                </a:extLst>
              </p:cNvPr>
              <p:cNvSpPr/>
              <p:nvPr/>
            </p:nvSpPr>
            <p:spPr>
              <a:xfrm>
                <a:off x="6784569" y="862352"/>
                <a:ext cx="52849" cy="55095"/>
              </a:xfrm>
              <a:custGeom>
                <a:avLst/>
                <a:gdLst/>
                <a:ahLst/>
                <a:cxnLst/>
                <a:rect l="l" t="t" r="r" b="b"/>
                <a:pathLst>
                  <a:path w="894" h="932" extrusionOk="0">
                    <a:moveTo>
                      <a:pt x="893" y="466"/>
                    </a:moveTo>
                    <a:cubicBezTo>
                      <a:pt x="893" y="722"/>
                      <a:pt x="694" y="931"/>
                      <a:pt x="447" y="931"/>
                    </a:cubicBezTo>
                    <a:cubicBezTo>
                      <a:pt x="201" y="931"/>
                      <a:pt x="0" y="722"/>
                      <a:pt x="0" y="466"/>
                    </a:cubicBezTo>
                    <a:cubicBezTo>
                      <a:pt x="0" y="209"/>
                      <a:pt x="201" y="0"/>
                      <a:pt x="447" y="0"/>
                    </a:cubicBezTo>
                    <a:cubicBezTo>
                      <a:pt x="694" y="0"/>
                      <a:pt x="893" y="209"/>
                      <a:pt x="893" y="46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1695;p69">
                <a:extLst>
                  <a:ext uri="{FF2B5EF4-FFF2-40B4-BE49-F238E27FC236}">
                    <a16:creationId xmlns:a16="http://schemas.microsoft.com/office/drawing/2014/main" id="{01B76280-F161-1F19-5796-2D5A0ACA2371}"/>
                  </a:ext>
                </a:extLst>
              </p:cNvPr>
              <p:cNvSpPr/>
              <p:nvPr/>
            </p:nvSpPr>
            <p:spPr>
              <a:xfrm>
                <a:off x="6796392" y="869032"/>
                <a:ext cx="16848" cy="17616"/>
              </a:xfrm>
              <a:custGeom>
                <a:avLst/>
                <a:gdLst/>
                <a:ahLst/>
                <a:cxnLst/>
                <a:rect l="l" t="t" r="r" b="b"/>
                <a:pathLst>
                  <a:path w="285" h="298" extrusionOk="0">
                    <a:moveTo>
                      <a:pt x="284" y="149"/>
                    </a:moveTo>
                    <a:cubicBezTo>
                      <a:pt x="284" y="231"/>
                      <a:pt x="221" y="297"/>
                      <a:pt x="142" y="297"/>
                    </a:cubicBezTo>
                    <a:cubicBezTo>
                      <a:pt x="64" y="297"/>
                      <a:pt x="1" y="231"/>
                      <a:pt x="1" y="149"/>
                    </a:cubicBezTo>
                    <a:cubicBezTo>
                      <a:pt x="1" y="67"/>
                      <a:pt x="64" y="1"/>
                      <a:pt x="142" y="1"/>
                    </a:cubicBezTo>
                    <a:cubicBezTo>
                      <a:pt x="221" y="1"/>
                      <a:pt x="284" y="67"/>
                      <a:pt x="284" y="14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1696;p69">
                <a:extLst>
                  <a:ext uri="{FF2B5EF4-FFF2-40B4-BE49-F238E27FC236}">
                    <a16:creationId xmlns:a16="http://schemas.microsoft.com/office/drawing/2014/main" id="{764B2F93-249E-6619-AE43-F52F1FEC2952}"/>
                  </a:ext>
                </a:extLst>
              </p:cNvPr>
              <p:cNvSpPr/>
              <p:nvPr/>
            </p:nvSpPr>
            <p:spPr>
              <a:xfrm>
                <a:off x="6815604" y="892441"/>
                <a:ext cx="11941" cy="12414"/>
              </a:xfrm>
              <a:custGeom>
                <a:avLst/>
                <a:gdLst/>
                <a:ahLst/>
                <a:cxnLst/>
                <a:rect l="l" t="t" r="r" b="b"/>
                <a:pathLst>
                  <a:path w="201" h="210" extrusionOk="0">
                    <a:moveTo>
                      <a:pt x="202" y="105"/>
                    </a:moveTo>
                    <a:cubicBezTo>
                      <a:pt x="202" y="163"/>
                      <a:pt x="157" y="209"/>
                      <a:pt x="101" y="209"/>
                    </a:cubicBezTo>
                    <a:cubicBezTo>
                      <a:pt x="45" y="209"/>
                      <a:pt x="0" y="163"/>
                      <a:pt x="0" y="105"/>
                    </a:cubicBezTo>
                    <a:cubicBezTo>
                      <a:pt x="0" y="47"/>
                      <a:pt x="45" y="1"/>
                      <a:pt x="101" y="1"/>
                    </a:cubicBezTo>
                    <a:cubicBezTo>
                      <a:pt x="157" y="1"/>
                      <a:pt x="202" y="47"/>
                      <a:pt x="202" y="10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1697;p69">
                <a:extLst>
                  <a:ext uri="{FF2B5EF4-FFF2-40B4-BE49-F238E27FC236}">
                    <a16:creationId xmlns:a16="http://schemas.microsoft.com/office/drawing/2014/main" id="{EBBFF342-3450-4A39-B35C-4D157A0C1E77}"/>
                  </a:ext>
                </a:extLst>
              </p:cNvPr>
              <p:cNvSpPr/>
              <p:nvPr/>
            </p:nvSpPr>
            <p:spPr>
              <a:xfrm>
                <a:off x="6253377" y="866726"/>
                <a:ext cx="21400" cy="22286"/>
              </a:xfrm>
              <a:custGeom>
                <a:avLst/>
                <a:gdLst/>
                <a:ahLst/>
                <a:cxnLst/>
                <a:rect l="l" t="t" r="r" b="b"/>
                <a:pathLst>
                  <a:path w="362" h="377" extrusionOk="0">
                    <a:moveTo>
                      <a:pt x="362" y="188"/>
                    </a:moveTo>
                    <a:cubicBezTo>
                      <a:pt x="362" y="292"/>
                      <a:pt x="281" y="376"/>
                      <a:pt x="181" y="376"/>
                    </a:cubicBezTo>
                    <a:cubicBezTo>
                      <a:pt x="81" y="376"/>
                      <a:pt x="1" y="292"/>
                      <a:pt x="1" y="188"/>
                    </a:cubicBezTo>
                    <a:cubicBezTo>
                      <a:pt x="1" y="85"/>
                      <a:pt x="81" y="1"/>
                      <a:pt x="181" y="1"/>
                    </a:cubicBezTo>
                    <a:cubicBezTo>
                      <a:pt x="281" y="1"/>
                      <a:pt x="362" y="85"/>
                      <a:pt x="362" y="18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1698;p69">
                <a:extLst>
                  <a:ext uri="{FF2B5EF4-FFF2-40B4-BE49-F238E27FC236}">
                    <a16:creationId xmlns:a16="http://schemas.microsoft.com/office/drawing/2014/main" id="{EEB30F7D-BE24-D4A1-3F69-12688B5D043D}"/>
                  </a:ext>
                </a:extLst>
              </p:cNvPr>
              <p:cNvSpPr/>
              <p:nvPr/>
            </p:nvSpPr>
            <p:spPr>
              <a:xfrm>
                <a:off x="6258165" y="869446"/>
                <a:ext cx="6857" cy="7153"/>
              </a:xfrm>
              <a:custGeom>
                <a:avLst/>
                <a:gdLst/>
                <a:ahLst/>
                <a:cxnLst/>
                <a:rect l="l" t="t" r="r" b="b"/>
                <a:pathLst>
                  <a:path w="115" h="120" extrusionOk="0">
                    <a:moveTo>
                      <a:pt x="115" y="60"/>
                    </a:moveTo>
                    <a:cubicBezTo>
                      <a:pt x="115" y="94"/>
                      <a:pt x="89" y="120"/>
                      <a:pt x="58" y="120"/>
                    </a:cubicBezTo>
                    <a:cubicBezTo>
                      <a:pt x="26" y="120"/>
                      <a:pt x="0" y="94"/>
                      <a:pt x="0" y="60"/>
                    </a:cubicBezTo>
                    <a:cubicBezTo>
                      <a:pt x="0" y="27"/>
                      <a:pt x="26" y="1"/>
                      <a:pt x="58" y="1"/>
                    </a:cubicBezTo>
                    <a:cubicBezTo>
                      <a:pt x="89" y="1"/>
                      <a:pt x="115" y="27"/>
                      <a:pt x="115" y="6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1699;p69">
                <a:extLst>
                  <a:ext uri="{FF2B5EF4-FFF2-40B4-BE49-F238E27FC236}">
                    <a16:creationId xmlns:a16="http://schemas.microsoft.com/office/drawing/2014/main" id="{A5CA4C0B-6C38-F2E2-1630-E1458038392D}"/>
                  </a:ext>
                </a:extLst>
              </p:cNvPr>
              <p:cNvSpPr/>
              <p:nvPr/>
            </p:nvSpPr>
            <p:spPr>
              <a:xfrm>
                <a:off x="6265968" y="878845"/>
                <a:ext cx="4907" cy="5025"/>
              </a:xfrm>
              <a:custGeom>
                <a:avLst/>
                <a:gdLst/>
                <a:ahLst/>
                <a:cxnLst/>
                <a:rect l="l" t="t" r="r" b="b"/>
                <a:pathLst>
                  <a:path w="83" h="85" extrusionOk="0">
                    <a:moveTo>
                      <a:pt x="82" y="42"/>
                    </a:moveTo>
                    <a:cubicBezTo>
                      <a:pt x="82" y="65"/>
                      <a:pt x="64" y="84"/>
                      <a:pt x="41" y="84"/>
                    </a:cubicBezTo>
                    <a:cubicBezTo>
                      <a:pt x="18" y="84"/>
                      <a:pt x="0" y="65"/>
                      <a:pt x="0" y="42"/>
                    </a:cubicBezTo>
                    <a:cubicBezTo>
                      <a:pt x="0" y="19"/>
                      <a:pt x="18" y="0"/>
                      <a:pt x="41" y="0"/>
                    </a:cubicBezTo>
                    <a:cubicBezTo>
                      <a:pt x="63" y="1"/>
                      <a:pt x="82" y="19"/>
                      <a:pt x="82" y="4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63" name="Group 262">
            <a:extLst>
              <a:ext uri="{FF2B5EF4-FFF2-40B4-BE49-F238E27FC236}">
                <a16:creationId xmlns:a16="http://schemas.microsoft.com/office/drawing/2014/main" id="{B29CC68E-E9E5-C315-0C77-C08200488C3F}"/>
              </a:ext>
            </a:extLst>
          </p:cNvPr>
          <p:cNvGrpSpPr/>
          <p:nvPr/>
        </p:nvGrpSpPr>
        <p:grpSpPr>
          <a:xfrm>
            <a:off x="4756480" y="860973"/>
            <a:ext cx="1695961" cy="3584074"/>
            <a:chOff x="5694166" y="551112"/>
            <a:chExt cx="1695961" cy="3584074"/>
          </a:xfrm>
        </p:grpSpPr>
        <p:grpSp>
          <p:nvGrpSpPr>
            <p:cNvPr id="264" name="Google Shape;1677;p69">
              <a:extLst>
                <a:ext uri="{FF2B5EF4-FFF2-40B4-BE49-F238E27FC236}">
                  <a16:creationId xmlns:a16="http://schemas.microsoft.com/office/drawing/2014/main" id="{875EBDD7-9699-6D58-7779-B4B2631E5C09}"/>
                </a:ext>
              </a:extLst>
            </p:cNvPr>
            <p:cNvGrpSpPr/>
            <p:nvPr/>
          </p:nvGrpSpPr>
          <p:grpSpPr>
            <a:xfrm>
              <a:off x="5694166" y="551112"/>
              <a:ext cx="1695961" cy="3584074"/>
              <a:chOff x="5694166" y="779712"/>
              <a:chExt cx="1695961" cy="3584074"/>
            </a:xfrm>
          </p:grpSpPr>
          <p:sp>
            <p:nvSpPr>
              <p:cNvPr id="275" name="Google Shape;1678;p69">
                <a:extLst>
                  <a:ext uri="{FF2B5EF4-FFF2-40B4-BE49-F238E27FC236}">
                    <a16:creationId xmlns:a16="http://schemas.microsoft.com/office/drawing/2014/main" id="{C43556A3-9768-6B79-19C3-C12CD6A07EA4}"/>
                  </a:ext>
                </a:extLst>
              </p:cNvPr>
              <p:cNvSpPr/>
              <p:nvPr/>
            </p:nvSpPr>
            <p:spPr>
              <a:xfrm rot="5400000">
                <a:off x="6827003" y="3632397"/>
                <a:ext cx="40" cy="40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1"/>
                    </a:moveTo>
                    <a:close/>
                  </a:path>
                </a:pathLst>
              </a:custGeom>
              <a:noFill/>
              <a:ln w="200" cap="flat" cmpd="sng">
                <a:solidFill>
                  <a:srgbClr val="E85B99"/>
                </a:solidFill>
                <a:prstDash val="solid"/>
                <a:miter lim="10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276" name="Google Shape;1679;p69">
                <a:extLst>
                  <a:ext uri="{FF2B5EF4-FFF2-40B4-BE49-F238E27FC236}">
                    <a16:creationId xmlns:a16="http://schemas.microsoft.com/office/drawing/2014/main" id="{D5251E76-FE11-818A-A6F0-372C18BB1393}"/>
                  </a:ext>
                </a:extLst>
              </p:cNvPr>
              <p:cNvSpPr/>
              <p:nvPr/>
            </p:nvSpPr>
            <p:spPr>
              <a:xfrm rot="-5400000" flipH="1">
                <a:off x="6900109" y="2905502"/>
                <a:ext cx="40" cy="40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1"/>
                    </a:moveTo>
                    <a:close/>
                  </a:path>
                </a:pathLst>
              </a:custGeom>
              <a:noFill/>
              <a:ln w="200" cap="flat" cmpd="sng">
                <a:solidFill>
                  <a:srgbClr val="E85B99"/>
                </a:solidFill>
                <a:prstDash val="solid"/>
                <a:miter lim="10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277" name="Google Shape;1680;p69">
                <a:extLst>
                  <a:ext uri="{FF2B5EF4-FFF2-40B4-BE49-F238E27FC236}">
                    <a16:creationId xmlns:a16="http://schemas.microsoft.com/office/drawing/2014/main" id="{697F54B3-49B6-F420-DDB9-E2D60E3294E5}"/>
                  </a:ext>
                </a:extLst>
              </p:cNvPr>
              <p:cNvSpPr/>
              <p:nvPr/>
            </p:nvSpPr>
            <p:spPr>
              <a:xfrm rot="-5400000" flipH="1">
                <a:off x="6895720" y="4363746"/>
                <a:ext cx="40" cy="40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close/>
                  </a:path>
                </a:pathLst>
              </a:custGeom>
              <a:noFill/>
              <a:ln w="200" cap="flat" cmpd="sng">
                <a:solidFill>
                  <a:srgbClr val="E85B99"/>
                </a:solidFill>
                <a:prstDash val="solid"/>
                <a:miter lim="10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1681;p69">
                <a:extLst>
                  <a:ext uri="{FF2B5EF4-FFF2-40B4-BE49-F238E27FC236}">
                    <a16:creationId xmlns:a16="http://schemas.microsoft.com/office/drawing/2014/main" id="{08B4BF2D-1F0F-AD50-2621-EB094E5EFF47}"/>
                  </a:ext>
                </a:extLst>
              </p:cNvPr>
              <p:cNvSpPr/>
              <p:nvPr/>
            </p:nvSpPr>
            <p:spPr>
              <a:xfrm rot="5400000">
                <a:off x="6822654" y="2174153"/>
                <a:ext cx="40" cy="40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1"/>
                    </a:moveTo>
                    <a:close/>
                  </a:path>
                </a:pathLst>
              </a:custGeom>
              <a:noFill/>
              <a:ln w="200" cap="flat" cmpd="sng">
                <a:solidFill>
                  <a:srgbClr val="E85B99"/>
                </a:solidFill>
                <a:prstDash val="solid"/>
                <a:miter lim="10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1682;p69">
                <a:extLst>
                  <a:ext uri="{FF2B5EF4-FFF2-40B4-BE49-F238E27FC236}">
                    <a16:creationId xmlns:a16="http://schemas.microsoft.com/office/drawing/2014/main" id="{CEEF6E76-BFA7-567D-67D3-3344A97A2D2B}"/>
                  </a:ext>
                </a:extLst>
              </p:cNvPr>
              <p:cNvSpPr/>
              <p:nvPr/>
            </p:nvSpPr>
            <p:spPr>
              <a:xfrm>
                <a:off x="5694166" y="779712"/>
                <a:ext cx="1674846" cy="3547373"/>
              </a:xfrm>
              <a:custGeom>
                <a:avLst/>
                <a:gdLst/>
                <a:ahLst/>
                <a:cxnLst/>
                <a:rect l="l" t="t" r="r" b="b"/>
                <a:pathLst>
                  <a:path w="28332" h="60006" extrusionOk="0">
                    <a:moveTo>
                      <a:pt x="4041" y="0"/>
                    </a:moveTo>
                    <a:cubicBezTo>
                      <a:pt x="1808" y="0"/>
                      <a:pt x="0" y="1808"/>
                      <a:pt x="0" y="4041"/>
                    </a:cubicBezTo>
                    <a:lnTo>
                      <a:pt x="0" y="55968"/>
                    </a:lnTo>
                    <a:cubicBezTo>
                      <a:pt x="0" y="58199"/>
                      <a:pt x="1808" y="60007"/>
                      <a:pt x="4041" y="60007"/>
                    </a:cubicBezTo>
                    <a:lnTo>
                      <a:pt x="24291" y="60007"/>
                    </a:lnTo>
                    <a:cubicBezTo>
                      <a:pt x="26522" y="60007"/>
                      <a:pt x="28331" y="58199"/>
                      <a:pt x="28331" y="55968"/>
                    </a:cubicBezTo>
                    <a:lnTo>
                      <a:pt x="28331" y="4041"/>
                    </a:lnTo>
                    <a:cubicBezTo>
                      <a:pt x="28331" y="1808"/>
                      <a:pt x="26522" y="0"/>
                      <a:pt x="24291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5F8FF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  <a:effectLst>
                <a:outerShdw blurRad="100013" dist="28575" algn="bl" rotWithShape="0">
                  <a:schemeClr val="dk1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1683;p69">
                <a:extLst>
                  <a:ext uri="{FF2B5EF4-FFF2-40B4-BE49-F238E27FC236}">
                    <a16:creationId xmlns:a16="http://schemas.microsoft.com/office/drawing/2014/main" id="{533DB6B4-D201-CAA2-E9FD-FE422D299B51}"/>
                  </a:ext>
                </a:extLst>
              </p:cNvPr>
              <p:cNvSpPr/>
              <p:nvPr/>
            </p:nvSpPr>
            <p:spPr>
              <a:xfrm>
                <a:off x="5889772" y="4294043"/>
                <a:ext cx="1251110" cy="19863"/>
              </a:xfrm>
              <a:custGeom>
                <a:avLst/>
                <a:gdLst/>
                <a:ahLst/>
                <a:cxnLst/>
                <a:rect l="l" t="t" r="r" b="b"/>
                <a:pathLst>
                  <a:path w="21164" h="336" extrusionOk="0">
                    <a:moveTo>
                      <a:pt x="0" y="166"/>
                    </a:moveTo>
                    <a:cubicBezTo>
                      <a:pt x="1763" y="103"/>
                      <a:pt x="3527" y="59"/>
                      <a:pt x="5291" y="38"/>
                    </a:cubicBezTo>
                    <a:cubicBezTo>
                      <a:pt x="7054" y="11"/>
                      <a:pt x="8818" y="4"/>
                      <a:pt x="10582" y="1"/>
                    </a:cubicBezTo>
                    <a:cubicBezTo>
                      <a:pt x="12346" y="3"/>
                      <a:pt x="14110" y="11"/>
                      <a:pt x="15873" y="38"/>
                    </a:cubicBezTo>
                    <a:cubicBezTo>
                      <a:pt x="17637" y="59"/>
                      <a:pt x="19401" y="103"/>
                      <a:pt x="21164" y="167"/>
                    </a:cubicBezTo>
                    <a:cubicBezTo>
                      <a:pt x="19401" y="233"/>
                      <a:pt x="17637" y="277"/>
                      <a:pt x="15873" y="298"/>
                    </a:cubicBezTo>
                    <a:cubicBezTo>
                      <a:pt x="14110" y="325"/>
                      <a:pt x="12346" y="331"/>
                      <a:pt x="10582" y="335"/>
                    </a:cubicBezTo>
                    <a:cubicBezTo>
                      <a:pt x="8818" y="331"/>
                      <a:pt x="7054" y="325"/>
                      <a:pt x="5291" y="298"/>
                    </a:cubicBezTo>
                    <a:cubicBezTo>
                      <a:pt x="3527" y="275"/>
                      <a:pt x="1763" y="232"/>
                      <a:pt x="0" y="16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281" name="Google Shape;1684;p69">
                <a:extLst>
                  <a:ext uri="{FF2B5EF4-FFF2-40B4-BE49-F238E27FC236}">
                    <a16:creationId xmlns:a16="http://schemas.microsoft.com/office/drawing/2014/main" id="{4F4078FD-56B6-CC18-81EC-BC6D4B2925C5}"/>
                  </a:ext>
                </a:extLst>
              </p:cNvPr>
              <p:cNvSpPr/>
              <p:nvPr/>
            </p:nvSpPr>
            <p:spPr>
              <a:xfrm>
                <a:off x="7334264" y="1034076"/>
                <a:ext cx="19744" cy="2818130"/>
              </a:xfrm>
              <a:custGeom>
                <a:avLst/>
                <a:gdLst/>
                <a:ahLst/>
                <a:cxnLst/>
                <a:rect l="l" t="t" r="r" b="b"/>
                <a:pathLst>
                  <a:path w="334" h="47672" extrusionOk="0">
                    <a:moveTo>
                      <a:pt x="168" y="1"/>
                    </a:moveTo>
                    <a:cubicBezTo>
                      <a:pt x="205" y="1987"/>
                      <a:pt x="221" y="3974"/>
                      <a:pt x="250" y="5960"/>
                    </a:cubicBezTo>
                    <a:lnTo>
                      <a:pt x="296" y="11919"/>
                    </a:lnTo>
                    <a:cubicBezTo>
                      <a:pt x="322" y="15891"/>
                      <a:pt x="321" y="19864"/>
                      <a:pt x="334" y="23836"/>
                    </a:cubicBezTo>
                    <a:cubicBezTo>
                      <a:pt x="321" y="27809"/>
                      <a:pt x="322" y="31781"/>
                      <a:pt x="296" y="35753"/>
                    </a:cubicBezTo>
                    <a:lnTo>
                      <a:pt x="250" y="41712"/>
                    </a:lnTo>
                    <a:cubicBezTo>
                      <a:pt x="221" y="43698"/>
                      <a:pt x="206" y="45685"/>
                      <a:pt x="168" y="47671"/>
                    </a:cubicBezTo>
                    <a:cubicBezTo>
                      <a:pt x="129" y="45685"/>
                      <a:pt x="114" y="43698"/>
                      <a:pt x="86" y="41712"/>
                    </a:cubicBezTo>
                    <a:lnTo>
                      <a:pt x="40" y="35753"/>
                    </a:lnTo>
                    <a:cubicBezTo>
                      <a:pt x="13" y="31781"/>
                      <a:pt x="14" y="27808"/>
                      <a:pt x="1" y="23836"/>
                    </a:cubicBezTo>
                    <a:cubicBezTo>
                      <a:pt x="15" y="19864"/>
                      <a:pt x="13" y="15891"/>
                      <a:pt x="40" y="11919"/>
                    </a:cubicBezTo>
                    <a:lnTo>
                      <a:pt x="86" y="5960"/>
                    </a:lnTo>
                    <a:cubicBezTo>
                      <a:pt x="114" y="3974"/>
                      <a:pt x="131" y="1987"/>
                      <a:pt x="16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282" name="Google Shape;1685;p69">
                <a:extLst>
                  <a:ext uri="{FF2B5EF4-FFF2-40B4-BE49-F238E27FC236}">
                    <a16:creationId xmlns:a16="http://schemas.microsoft.com/office/drawing/2014/main" id="{6B9A655C-2EAF-DC8E-1B40-00ABF6CBA970}"/>
                  </a:ext>
                </a:extLst>
              </p:cNvPr>
              <p:cNvSpPr/>
              <p:nvPr/>
            </p:nvSpPr>
            <p:spPr>
              <a:xfrm>
                <a:off x="7365889" y="1401759"/>
                <a:ext cx="24237" cy="212991"/>
              </a:xfrm>
              <a:custGeom>
                <a:avLst/>
                <a:gdLst/>
                <a:ahLst/>
                <a:cxnLst/>
                <a:rect l="l" t="t" r="r" b="b"/>
                <a:pathLst>
                  <a:path w="410" h="3602" extrusionOk="0">
                    <a:moveTo>
                      <a:pt x="406" y="3602"/>
                    </a:moveTo>
                    <a:lnTo>
                      <a:pt x="0" y="3602"/>
                    </a:lnTo>
                    <a:lnTo>
                      <a:pt x="0" y="1"/>
                    </a:lnTo>
                    <a:lnTo>
                      <a:pt x="406" y="1"/>
                    </a:lnTo>
                    <a:cubicBezTo>
                      <a:pt x="407" y="1"/>
                      <a:pt x="409" y="2"/>
                      <a:pt x="409" y="3"/>
                    </a:cubicBezTo>
                    <a:lnTo>
                      <a:pt x="409" y="3599"/>
                    </a:lnTo>
                    <a:cubicBezTo>
                      <a:pt x="409" y="3602"/>
                      <a:pt x="409" y="3602"/>
                      <a:pt x="406" y="36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1686;p69">
                <a:extLst>
                  <a:ext uri="{FF2B5EF4-FFF2-40B4-BE49-F238E27FC236}">
                    <a16:creationId xmlns:a16="http://schemas.microsoft.com/office/drawing/2014/main" id="{6229235C-E720-D898-1963-7B07D6DB7983}"/>
                  </a:ext>
                </a:extLst>
              </p:cNvPr>
              <p:cNvSpPr/>
              <p:nvPr/>
            </p:nvSpPr>
            <p:spPr>
              <a:xfrm>
                <a:off x="7365889" y="1614743"/>
                <a:ext cx="24237" cy="212991"/>
              </a:xfrm>
              <a:custGeom>
                <a:avLst/>
                <a:gdLst/>
                <a:ahLst/>
                <a:cxnLst/>
                <a:rect l="l" t="t" r="r" b="b"/>
                <a:pathLst>
                  <a:path w="410" h="3602" extrusionOk="0">
                    <a:moveTo>
                      <a:pt x="406" y="3602"/>
                    </a:moveTo>
                    <a:lnTo>
                      <a:pt x="0" y="3602"/>
                    </a:lnTo>
                    <a:lnTo>
                      <a:pt x="0" y="0"/>
                    </a:lnTo>
                    <a:lnTo>
                      <a:pt x="406" y="0"/>
                    </a:lnTo>
                    <a:cubicBezTo>
                      <a:pt x="407" y="0"/>
                      <a:pt x="409" y="2"/>
                      <a:pt x="409" y="4"/>
                    </a:cubicBezTo>
                    <a:lnTo>
                      <a:pt x="409" y="3600"/>
                    </a:lnTo>
                    <a:cubicBezTo>
                      <a:pt x="409" y="3601"/>
                      <a:pt x="409" y="3602"/>
                      <a:pt x="406" y="36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284" name="Google Shape;1687;p69">
                <a:extLst>
                  <a:ext uri="{FF2B5EF4-FFF2-40B4-BE49-F238E27FC236}">
                    <a16:creationId xmlns:a16="http://schemas.microsoft.com/office/drawing/2014/main" id="{7F649F1C-96BF-9096-C2B2-BD067BFBDBA7}"/>
                  </a:ext>
                </a:extLst>
              </p:cNvPr>
              <p:cNvSpPr/>
              <p:nvPr/>
            </p:nvSpPr>
            <p:spPr>
              <a:xfrm>
                <a:off x="7365889" y="1926624"/>
                <a:ext cx="24237" cy="364030"/>
              </a:xfrm>
              <a:custGeom>
                <a:avLst/>
                <a:gdLst/>
                <a:ahLst/>
                <a:cxnLst/>
                <a:rect l="l" t="t" r="r" b="b"/>
                <a:pathLst>
                  <a:path w="410" h="6158" extrusionOk="0">
                    <a:moveTo>
                      <a:pt x="406" y="6158"/>
                    </a:moveTo>
                    <a:lnTo>
                      <a:pt x="0" y="6158"/>
                    </a:lnTo>
                    <a:lnTo>
                      <a:pt x="0" y="0"/>
                    </a:lnTo>
                    <a:lnTo>
                      <a:pt x="406" y="0"/>
                    </a:lnTo>
                    <a:cubicBezTo>
                      <a:pt x="407" y="0"/>
                      <a:pt x="409" y="2"/>
                      <a:pt x="409" y="3"/>
                    </a:cubicBezTo>
                    <a:lnTo>
                      <a:pt x="409" y="6155"/>
                    </a:lnTo>
                    <a:cubicBezTo>
                      <a:pt x="409" y="6157"/>
                      <a:pt x="409" y="6158"/>
                      <a:pt x="406" y="615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</p:grpSp>
        <p:pic>
          <p:nvPicPr>
            <p:cNvPr id="265" name="Google Shape;1688;p69">
              <a:extLst>
                <a:ext uri="{FF2B5EF4-FFF2-40B4-BE49-F238E27FC236}">
                  <a16:creationId xmlns:a16="http://schemas.microsoft.com/office/drawing/2014/main" id="{75BB3C89-C269-D7CC-9B83-BC09B802A9A2}"/>
                </a:ext>
              </a:extLst>
            </p:cNvPr>
            <p:cNvPicPr preferRelativeResize="0"/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72" b="572"/>
            <a:stretch/>
          </p:blipFill>
          <p:spPr>
            <a:xfrm>
              <a:off x="5741450" y="600400"/>
              <a:ext cx="1612500" cy="3448800"/>
            </a:xfrm>
            <a:prstGeom prst="roundRect">
              <a:avLst>
                <a:gd name="adj" fmla="val 13105"/>
              </a:avLst>
            </a:prstGeom>
            <a:noFill/>
            <a:ln>
              <a:noFill/>
            </a:ln>
          </p:spPr>
        </p:pic>
        <p:grpSp>
          <p:nvGrpSpPr>
            <p:cNvPr id="266" name="Google Shape;1691;p69">
              <a:extLst>
                <a:ext uri="{FF2B5EF4-FFF2-40B4-BE49-F238E27FC236}">
                  <a16:creationId xmlns:a16="http://schemas.microsoft.com/office/drawing/2014/main" id="{676771FA-B354-0190-D47A-BBAC7DF134D4}"/>
                </a:ext>
              </a:extLst>
            </p:cNvPr>
            <p:cNvGrpSpPr/>
            <p:nvPr/>
          </p:nvGrpSpPr>
          <p:grpSpPr>
            <a:xfrm>
              <a:off x="6115643" y="601485"/>
              <a:ext cx="831866" cy="133895"/>
              <a:chOff x="6115643" y="822924"/>
              <a:chExt cx="831866" cy="133895"/>
            </a:xfrm>
          </p:grpSpPr>
          <p:sp>
            <p:nvSpPr>
              <p:cNvPr id="267" name="Google Shape;1692;p69">
                <a:extLst>
                  <a:ext uri="{FF2B5EF4-FFF2-40B4-BE49-F238E27FC236}">
                    <a16:creationId xmlns:a16="http://schemas.microsoft.com/office/drawing/2014/main" id="{3AFD325D-74C6-8533-164D-91F650D982CF}"/>
                  </a:ext>
                </a:extLst>
              </p:cNvPr>
              <p:cNvSpPr/>
              <p:nvPr/>
            </p:nvSpPr>
            <p:spPr>
              <a:xfrm>
                <a:off x="6115643" y="822924"/>
                <a:ext cx="831866" cy="133895"/>
              </a:xfrm>
              <a:custGeom>
                <a:avLst/>
                <a:gdLst/>
                <a:ahLst/>
                <a:cxnLst/>
                <a:rect l="l" t="t" r="r" b="b"/>
                <a:pathLst>
                  <a:path w="14072" h="2265" extrusionOk="0">
                    <a:moveTo>
                      <a:pt x="1" y="1"/>
                    </a:moveTo>
                    <a:lnTo>
                      <a:pt x="461" y="1023"/>
                    </a:lnTo>
                    <a:cubicBezTo>
                      <a:pt x="801" y="1775"/>
                      <a:pt x="1587" y="2264"/>
                      <a:pt x="2457" y="2264"/>
                    </a:cubicBezTo>
                    <a:lnTo>
                      <a:pt x="11614" y="2264"/>
                    </a:lnTo>
                    <a:cubicBezTo>
                      <a:pt x="12485" y="2264"/>
                      <a:pt x="13272" y="1776"/>
                      <a:pt x="13611" y="1023"/>
                    </a:cubicBezTo>
                    <a:lnTo>
                      <a:pt x="14072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00000">
                    <a:srgbClr val="F5F8FF"/>
                  </a:gs>
                </a:gsLst>
                <a:lin ang="809933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1693;p69">
                <a:extLst>
                  <a:ext uri="{FF2B5EF4-FFF2-40B4-BE49-F238E27FC236}">
                    <a16:creationId xmlns:a16="http://schemas.microsoft.com/office/drawing/2014/main" id="{CECB875F-1259-5D62-1665-9B47852E18D0}"/>
                  </a:ext>
                </a:extLst>
              </p:cNvPr>
              <p:cNvSpPr/>
              <p:nvPr/>
            </p:nvSpPr>
            <p:spPr>
              <a:xfrm>
                <a:off x="6338914" y="877781"/>
                <a:ext cx="378040" cy="24178"/>
              </a:xfrm>
              <a:custGeom>
                <a:avLst/>
                <a:gdLst/>
                <a:ahLst/>
                <a:cxnLst/>
                <a:rect l="l" t="t" r="r" b="b"/>
                <a:pathLst>
                  <a:path w="6395" h="409" extrusionOk="0">
                    <a:moveTo>
                      <a:pt x="6191" y="408"/>
                    </a:moveTo>
                    <a:lnTo>
                      <a:pt x="204" y="408"/>
                    </a:lnTo>
                    <a:cubicBezTo>
                      <a:pt x="91" y="408"/>
                      <a:pt x="0" y="317"/>
                      <a:pt x="0" y="205"/>
                    </a:cubicBezTo>
                    <a:lnTo>
                      <a:pt x="0" y="205"/>
                    </a:lnTo>
                    <a:cubicBezTo>
                      <a:pt x="0" y="92"/>
                      <a:pt x="91" y="1"/>
                      <a:pt x="204" y="1"/>
                    </a:cubicBezTo>
                    <a:lnTo>
                      <a:pt x="6191" y="1"/>
                    </a:lnTo>
                    <a:cubicBezTo>
                      <a:pt x="6303" y="1"/>
                      <a:pt x="6394" y="92"/>
                      <a:pt x="6394" y="205"/>
                    </a:cubicBezTo>
                    <a:lnTo>
                      <a:pt x="6394" y="205"/>
                    </a:lnTo>
                    <a:cubicBezTo>
                      <a:pt x="6394" y="317"/>
                      <a:pt x="6303" y="408"/>
                      <a:pt x="6191" y="40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1694;p69">
                <a:extLst>
                  <a:ext uri="{FF2B5EF4-FFF2-40B4-BE49-F238E27FC236}">
                    <a16:creationId xmlns:a16="http://schemas.microsoft.com/office/drawing/2014/main" id="{D80BBAD7-A871-A29A-E62E-AB1513FDC924}"/>
                  </a:ext>
                </a:extLst>
              </p:cNvPr>
              <p:cNvSpPr/>
              <p:nvPr/>
            </p:nvSpPr>
            <p:spPr>
              <a:xfrm>
                <a:off x="6784569" y="862352"/>
                <a:ext cx="52849" cy="55095"/>
              </a:xfrm>
              <a:custGeom>
                <a:avLst/>
                <a:gdLst/>
                <a:ahLst/>
                <a:cxnLst/>
                <a:rect l="l" t="t" r="r" b="b"/>
                <a:pathLst>
                  <a:path w="894" h="932" extrusionOk="0">
                    <a:moveTo>
                      <a:pt x="893" y="466"/>
                    </a:moveTo>
                    <a:cubicBezTo>
                      <a:pt x="893" y="722"/>
                      <a:pt x="694" y="931"/>
                      <a:pt x="447" y="931"/>
                    </a:cubicBezTo>
                    <a:cubicBezTo>
                      <a:pt x="201" y="931"/>
                      <a:pt x="0" y="722"/>
                      <a:pt x="0" y="466"/>
                    </a:cubicBezTo>
                    <a:cubicBezTo>
                      <a:pt x="0" y="209"/>
                      <a:pt x="201" y="0"/>
                      <a:pt x="447" y="0"/>
                    </a:cubicBezTo>
                    <a:cubicBezTo>
                      <a:pt x="694" y="0"/>
                      <a:pt x="893" y="209"/>
                      <a:pt x="893" y="46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1695;p69">
                <a:extLst>
                  <a:ext uri="{FF2B5EF4-FFF2-40B4-BE49-F238E27FC236}">
                    <a16:creationId xmlns:a16="http://schemas.microsoft.com/office/drawing/2014/main" id="{32298B08-C2D7-2928-21C8-37D6B165EF60}"/>
                  </a:ext>
                </a:extLst>
              </p:cNvPr>
              <p:cNvSpPr/>
              <p:nvPr/>
            </p:nvSpPr>
            <p:spPr>
              <a:xfrm>
                <a:off x="6796392" y="869032"/>
                <a:ext cx="16848" cy="17616"/>
              </a:xfrm>
              <a:custGeom>
                <a:avLst/>
                <a:gdLst/>
                <a:ahLst/>
                <a:cxnLst/>
                <a:rect l="l" t="t" r="r" b="b"/>
                <a:pathLst>
                  <a:path w="285" h="298" extrusionOk="0">
                    <a:moveTo>
                      <a:pt x="284" y="149"/>
                    </a:moveTo>
                    <a:cubicBezTo>
                      <a:pt x="284" y="231"/>
                      <a:pt x="221" y="297"/>
                      <a:pt x="142" y="297"/>
                    </a:cubicBezTo>
                    <a:cubicBezTo>
                      <a:pt x="64" y="297"/>
                      <a:pt x="1" y="231"/>
                      <a:pt x="1" y="149"/>
                    </a:cubicBezTo>
                    <a:cubicBezTo>
                      <a:pt x="1" y="67"/>
                      <a:pt x="64" y="1"/>
                      <a:pt x="142" y="1"/>
                    </a:cubicBezTo>
                    <a:cubicBezTo>
                      <a:pt x="221" y="1"/>
                      <a:pt x="284" y="67"/>
                      <a:pt x="284" y="14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271" name="Google Shape;1696;p69">
                <a:extLst>
                  <a:ext uri="{FF2B5EF4-FFF2-40B4-BE49-F238E27FC236}">
                    <a16:creationId xmlns:a16="http://schemas.microsoft.com/office/drawing/2014/main" id="{14AC9D0D-9043-6052-48CE-B1DC5526613A}"/>
                  </a:ext>
                </a:extLst>
              </p:cNvPr>
              <p:cNvSpPr/>
              <p:nvPr/>
            </p:nvSpPr>
            <p:spPr>
              <a:xfrm>
                <a:off x="6815604" y="892441"/>
                <a:ext cx="11941" cy="12414"/>
              </a:xfrm>
              <a:custGeom>
                <a:avLst/>
                <a:gdLst/>
                <a:ahLst/>
                <a:cxnLst/>
                <a:rect l="l" t="t" r="r" b="b"/>
                <a:pathLst>
                  <a:path w="201" h="210" extrusionOk="0">
                    <a:moveTo>
                      <a:pt x="202" y="105"/>
                    </a:moveTo>
                    <a:cubicBezTo>
                      <a:pt x="202" y="163"/>
                      <a:pt x="157" y="209"/>
                      <a:pt x="101" y="209"/>
                    </a:cubicBezTo>
                    <a:cubicBezTo>
                      <a:pt x="45" y="209"/>
                      <a:pt x="0" y="163"/>
                      <a:pt x="0" y="105"/>
                    </a:cubicBezTo>
                    <a:cubicBezTo>
                      <a:pt x="0" y="47"/>
                      <a:pt x="45" y="1"/>
                      <a:pt x="101" y="1"/>
                    </a:cubicBezTo>
                    <a:cubicBezTo>
                      <a:pt x="157" y="1"/>
                      <a:pt x="202" y="47"/>
                      <a:pt x="202" y="10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272" name="Google Shape;1697;p69">
                <a:extLst>
                  <a:ext uri="{FF2B5EF4-FFF2-40B4-BE49-F238E27FC236}">
                    <a16:creationId xmlns:a16="http://schemas.microsoft.com/office/drawing/2014/main" id="{13C17C15-4973-A22C-7F6A-AA5D63BE51F3}"/>
                  </a:ext>
                </a:extLst>
              </p:cNvPr>
              <p:cNvSpPr/>
              <p:nvPr/>
            </p:nvSpPr>
            <p:spPr>
              <a:xfrm>
                <a:off x="6253377" y="866726"/>
                <a:ext cx="21400" cy="22286"/>
              </a:xfrm>
              <a:custGeom>
                <a:avLst/>
                <a:gdLst/>
                <a:ahLst/>
                <a:cxnLst/>
                <a:rect l="l" t="t" r="r" b="b"/>
                <a:pathLst>
                  <a:path w="362" h="377" extrusionOk="0">
                    <a:moveTo>
                      <a:pt x="362" y="188"/>
                    </a:moveTo>
                    <a:cubicBezTo>
                      <a:pt x="362" y="292"/>
                      <a:pt x="281" y="376"/>
                      <a:pt x="181" y="376"/>
                    </a:cubicBezTo>
                    <a:cubicBezTo>
                      <a:pt x="81" y="376"/>
                      <a:pt x="1" y="292"/>
                      <a:pt x="1" y="188"/>
                    </a:cubicBezTo>
                    <a:cubicBezTo>
                      <a:pt x="1" y="85"/>
                      <a:pt x="81" y="1"/>
                      <a:pt x="181" y="1"/>
                    </a:cubicBezTo>
                    <a:cubicBezTo>
                      <a:pt x="281" y="1"/>
                      <a:pt x="362" y="85"/>
                      <a:pt x="362" y="18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1698;p69">
                <a:extLst>
                  <a:ext uri="{FF2B5EF4-FFF2-40B4-BE49-F238E27FC236}">
                    <a16:creationId xmlns:a16="http://schemas.microsoft.com/office/drawing/2014/main" id="{0811D63A-5371-DE7E-3CFA-80B3609B6CFC}"/>
                  </a:ext>
                </a:extLst>
              </p:cNvPr>
              <p:cNvSpPr/>
              <p:nvPr/>
            </p:nvSpPr>
            <p:spPr>
              <a:xfrm>
                <a:off x="6258165" y="869446"/>
                <a:ext cx="6857" cy="7153"/>
              </a:xfrm>
              <a:custGeom>
                <a:avLst/>
                <a:gdLst/>
                <a:ahLst/>
                <a:cxnLst/>
                <a:rect l="l" t="t" r="r" b="b"/>
                <a:pathLst>
                  <a:path w="115" h="120" extrusionOk="0">
                    <a:moveTo>
                      <a:pt x="115" y="60"/>
                    </a:moveTo>
                    <a:cubicBezTo>
                      <a:pt x="115" y="94"/>
                      <a:pt x="89" y="120"/>
                      <a:pt x="58" y="120"/>
                    </a:cubicBezTo>
                    <a:cubicBezTo>
                      <a:pt x="26" y="120"/>
                      <a:pt x="0" y="94"/>
                      <a:pt x="0" y="60"/>
                    </a:cubicBezTo>
                    <a:cubicBezTo>
                      <a:pt x="0" y="27"/>
                      <a:pt x="26" y="1"/>
                      <a:pt x="58" y="1"/>
                    </a:cubicBezTo>
                    <a:cubicBezTo>
                      <a:pt x="89" y="1"/>
                      <a:pt x="115" y="27"/>
                      <a:pt x="115" y="6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274" name="Google Shape;1699;p69">
                <a:extLst>
                  <a:ext uri="{FF2B5EF4-FFF2-40B4-BE49-F238E27FC236}">
                    <a16:creationId xmlns:a16="http://schemas.microsoft.com/office/drawing/2014/main" id="{E84546AD-5F0C-B631-A175-E0B2D6302EC4}"/>
                  </a:ext>
                </a:extLst>
              </p:cNvPr>
              <p:cNvSpPr/>
              <p:nvPr/>
            </p:nvSpPr>
            <p:spPr>
              <a:xfrm>
                <a:off x="6265968" y="878845"/>
                <a:ext cx="4907" cy="5025"/>
              </a:xfrm>
              <a:custGeom>
                <a:avLst/>
                <a:gdLst/>
                <a:ahLst/>
                <a:cxnLst/>
                <a:rect l="l" t="t" r="r" b="b"/>
                <a:pathLst>
                  <a:path w="83" h="85" extrusionOk="0">
                    <a:moveTo>
                      <a:pt x="82" y="42"/>
                    </a:moveTo>
                    <a:cubicBezTo>
                      <a:pt x="82" y="65"/>
                      <a:pt x="64" y="84"/>
                      <a:pt x="41" y="84"/>
                    </a:cubicBezTo>
                    <a:cubicBezTo>
                      <a:pt x="18" y="84"/>
                      <a:pt x="0" y="65"/>
                      <a:pt x="0" y="42"/>
                    </a:cubicBezTo>
                    <a:cubicBezTo>
                      <a:pt x="0" y="19"/>
                      <a:pt x="18" y="0"/>
                      <a:pt x="41" y="0"/>
                    </a:cubicBezTo>
                    <a:cubicBezTo>
                      <a:pt x="63" y="1"/>
                      <a:pt x="82" y="19"/>
                      <a:pt x="82" y="4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" name="Google Shape;197;p36">
            <a:extLst>
              <a:ext uri="{FF2B5EF4-FFF2-40B4-BE49-F238E27FC236}">
                <a16:creationId xmlns:a16="http://schemas.microsoft.com/office/drawing/2014/main" id="{31A83524-3C15-7C66-5742-C9FB08BF80EF}"/>
              </a:ext>
            </a:extLst>
          </p:cNvPr>
          <p:cNvSpPr txBox="1">
            <a:spLocks/>
          </p:cNvSpPr>
          <p:nvPr/>
        </p:nvSpPr>
        <p:spPr>
          <a:xfrm>
            <a:off x="3522143" y="239008"/>
            <a:ext cx="2099714" cy="50394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800" b="1" kern="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ADMISSION</a:t>
            </a:r>
          </a:p>
        </p:txBody>
      </p:sp>
    </p:spTree>
    <p:extLst>
      <p:ext uri="{BB962C8B-B14F-4D97-AF65-F5344CB8AC3E}">
        <p14:creationId xmlns:p14="http://schemas.microsoft.com/office/powerpoint/2010/main" val="2183459508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7"/>
          <p:cNvSpPr/>
          <p:nvPr/>
        </p:nvSpPr>
        <p:spPr>
          <a:xfrm>
            <a:off x="4172967" y="134159"/>
            <a:ext cx="43209" cy="43209"/>
          </a:xfrm>
          <a:custGeom>
            <a:avLst/>
            <a:gdLst/>
            <a:ahLst/>
            <a:cxnLst/>
            <a:rect l="l" t="t" r="r" b="b"/>
            <a:pathLst>
              <a:path w="1429" h="1429" extrusionOk="0">
                <a:moveTo>
                  <a:pt x="714" y="357"/>
                </a:moveTo>
                <a:cubicBezTo>
                  <a:pt x="915" y="357"/>
                  <a:pt x="1071" y="513"/>
                  <a:pt x="1071" y="714"/>
                </a:cubicBezTo>
                <a:cubicBezTo>
                  <a:pt x="1071" y="915"/>
                  <a:pt x="915" y="1071"/>
                  <a:pt x="714" y="1071"/>
                </a:cubicBezTo>
                <a:cubicBezTo>
                  <a:pt x="536" y="1071"/>
                  <a:pt x="357" y="915"/>
                  <a:pt x="357" y="714"/>
                </a:cubicBezTo>
                <a:cubicBezTo>
                  <a:pt x="357" y="513"/>
                  <a:pt x="536" y="357"/>
                  <a:pt x="714" y="357"/>
                </a:cubicBezTo>
                <a:close/>
                <a:moveTo>
                  <a:pt x="714" y="0"/>
                </a:moveTo>
                <a:cubicBezTo>
                  <a:pt x="335" y="0"/>
                  <a:pt x="0" y="313"/>
                  <a:pt x="0" y="714"/>
                </a:cubicBezTo>
                <a:cubicBezTo>
                  <a:pt x="0" y="1116"/>
                  <a:pt x="335" y="1429"/>
                  <a:pt x="714" y="1429"/>
                </a:cubicBezTo>
                <a:cubicBezTo>
                  <a:pt x="1116" y="1429"/>
                  <a:pt x="1428" y="1116"/>
                  <a:pt x="1428" y="714"/>
                </a:cubicBezTo>
                <a:cubicBezTo>
                  <a:pt x="1428" y="313"/>
                  <a:pt x="1116" y="0"/>
                  <a:pt x="714" y="0"/>
                </a:cubicBezTo>
                <a:close/>
              </a:path>
            </a:pathLst>
          </a:custGeom>
          <a:solidFill>
            <a:srgbClr val="E2E3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grpSp>
        <p:nvGrpSpPr>
          <p:cNvPr id="241" name="Group 240">
            <a:extLst>
              <a:ext uri="{FF2B5EF4-FFF2-40B4-BE49-F238E27FC236}">
                <a16:creationId xmlns:a16="http://schemas.microsoft.com/office/drawing/2014/main" id="{6AC980CF-007C-823C-8840-7E8D88DCF19B}"/>
              </a:ext>
            </a:extLst>
          </p:cNvPr>
          <p:cNvGrpSpPr/>
          <p:nvPr/>
        </p:nvGrpSpPr>
        <p:grpSpPr>
          <a:xfrm>
            <a:off x="2710346" y="860006"/>
            <a:ext cx="1695961" cy="3584074"/>
            <a:chOff x="5694166" y="551112"/>
            <a:chExt cx="1695961" cy="3584074"/>
          </a:xfrm>
        </p:grpSpPr>
        <p:grpSp>
          <p:nvGrpSpPr>
            <p:cNvPr id="242" name="Google Shape;1677;p69">
              <a:extLst>
                <a:ext uri="{FF2B5EF4-FFF2-40B4-BE49-F238E27FC236}">
                  <a16:creationId xmlns:a16="http://schemas.microsoft.com/office/drawing/2014/main" id="{F0206AFB-E778-648B-FADA-50632AEC9BB8}"/>
                </a:ext>
              </a:extLst>
            </p:cNvPr>
            <p:cNvGrpSpPr/>
            <p:nvPr/>
          </p:nvGrpSpPr>
          <p:grpSpPr>
            <a:xfrm>
              <a:off x="5694166" y="551112"/>
              <a:ext cx="1695961" cy="3584074"/>
              <a:chOff x="5694166" y="779712"/>
              <a:chExt cx="1695961" cy="3584074"/>
            </a:xfrm>
          </p:grpSpPr>
          <p:sp>
            <p:nvSpPr>
              <p:cNvPr id="253" name="Google Shape;1678;p69">
                <a:extLst>
                  <a:ext uri="{FF2B5EF4-FFF2-40B4-BE49-F238E27FC236}">
                    <a16:creationId xmlns:a16="http://schemas.microsoft.com/office/drawing/2014/main" id="{EBB85B1B-CBD2-ED08-03AB-5D67221FF7D7}"/>
                  </a:ext>
                </a:extLst>
              </p:cNvPr>
              <p:cNvSpPr/>
              <p:nvPr/>
            </p:nvSpPr>
            <p:spPr>
              <a:xfrm rot="5400000">
                <a:off x="6827003" y="3632397"/>
                <a:ext cx="40" cy="40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1"/>
                    </a:moveTo>
                    <a:close/>
                  </a:path>
                </a:pathLst>
              </a:custGeom>
              <a:noFill/>
              <a:ln w="200" cap="flat" cmpd="sng">
                <a:solidFill>
                  <a:srgbClr val="E85B99"/>
                </a:solidFill>
                <a:prstDash val="solid"/>
                <a:miter lim="10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254" name="Google Shape;1679;p69">
                <a:extLst>
                  <a:ext uri="{FF2B5EF4-FFF2-40B4-BE49-F238E27FC236}">
                    <a16:creationId xmlns:a16="http://schemas.microsoft.com/office/drawing/2014/main" id="{499DB5B0-7240-3F4D-2D86-BCDD7DD214F0}"/>
                  </a:ext>
                </a:extLst>
              </p:cNvPr>
              <p:cNvSpPr/>
              <p:nvPr/>
            </p:nvSpPr>
            <p:spPr>
              <a:xfrm rot="-5400000" flipH="1">
                <a:off x="6900109" y="2905502"/>
                <a:ext cx="40" cy="40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1"/>
                    </a:moveTo>
                    <a:close/>
                  </a:path>
                </a:pathLst>
              </a:custGeom>
              <a:noFill/>
              <a:ln w="200" cap="flat" cmpd="sng">
                <a:solidFill>
                  <a:srgbClr val="E85B99"/>
                </a:solidFill>
                <a:prstDash val="solid"/>
                <a:miter lim="10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1680;p69">
                <a:extLst>
                  <a:ext uri="{FF2B5EF4-FFF2-40B4-BE49-F238E27FC236}">
                    <a16:creationId xmlns:a16="http://schemas.microsoft.com/office/drawing/2014/main" id="{68336BD9-F5A1-AA23-94BC-D47F973CB401}"/>
                  </a:ext>
                </a:extLst>
              </p:cNvPr>
              <p:cNvSpPr/>
              <p:nvPr/>
            </p:nvSpPr>
            <p:spPr>
              <a:xfrm rot="-5400000" flipH="1">
                <a:off x="6895720" y="4363746"/>
                <a:ext cx="40" cy="40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close/>
                  </a:path>
                </a:pathLst>
              </a:custGeom>
              <a:noFill/>
              <a:ln w="200" cap="flat" cmpd="sng">
                <a:solidFill>
                  <a:srgbClr val="E85B99"/>
                </a:solidFill>
                <a:prstDash val="solid"/>
                <a:miter lim="10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1681;p69">
                <a:extLst>
                  <a:ext uri="{FF2B5EF4-FFF2-40B4-BE49-F238E27FC236}">
                    <a16:creationId xmlns:a16="http://schemas.microsoft.com/office/drawing/2014/main" id="{2881C396-D2A0-8675-4085-BB8BB4A08DA7}"/>
                  </a:ext>
                </a:extLst>
              </p:cNvPr>
              <p:cNvSpPr/>
              <p:nvPr/>
            </p:nvSpPr>
            <p:spPr>
              <a:xfrm rot="5400000">
                <a:off x="6822654" y="2174153"/>
                <a:ext cx="40" cy="40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1"/>
                    </a:moveTo>
                    <a:close/>
                  </a:path>
                </a:pathLst>
              </a:custGeom>
              <a:noFill/>
              <a:ln w="200" cap="flat" cmpd="sng">
                <a:solidFill>
                  <a:srgbClr val="E85B99"/>
                </a:solidFill>
                <a:prstDash val="solid"/>
                <a:miter lim="10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1682;p69">
                <a:extLst>
                  <a:ext uri="{FF2B5EF4-FFF2-40B4-BE49-F238E27FC236}">
                    <a16:creationId xmlns:a16="http://schemas.microsoft.com/office/drawing/2014/main" id="{FD1F2170-3DFC-12CE-B5DB-ECBE0E15BB6D}"/>
                  </a:ext>
                </a:extLst>
              </p:cNvPr>
              <p:cNvSpPr/>
              <p:nvPr/>
            </p:nvSpPr>
            <p:spPr>
              <a:xfrm>
                <a:off x="5694166" y="779712"/>
                <a:ext cx="1674846" cy="3547373"/>
              </a:xfrm>
              <a:custGeom>
                <a:avLst/>
                <a:gdLst/>
                <a:ahLst/>
                <a:cxnLst/>
                <a:rect l="l" t="t" r="r" b="b"/>
                <a:pathLst>
                  <a:path w="28332" h="60006" extrusionOk="0">
                    <a:moveTo>
                      <a:pt x="4041" y="0"/>
                    </a:moveTo>
                    <a:cubicBezTo>
                      <a:pt x="1808" y="0"/>
                      <a:pt x="0" y="1808"/>
                      <a:pt x="0" y="4041"/>
                    </a:cubicBezTo>
                    <a:lnTo>
                      <a:pt x="0" y="55968"/>
                    </a:lnTo>
                    <a:cubicBezTo>
                      <a:pt x="0" y="58199"/>
                      <a:pt x="1808" y="60007"/>
                      <a:pt x="4041" y="60007"/>
                    </a:cubicBezTo>
                    <a:lnTo>
                      <a:pt x="24291" y="60007"/>
                    </a:lnTo>
                    <a:cubicBezTo>
                      <a:pt x="26522" y="60007"/>
                      <a:pt x="28331" y="58199"/>
                      <a:pt x="28331" y="55968"/>
                    </a:cubicBezTo>
                    <a:lnTo>
                      <a:pt x="28331" y="4041"/>
                    </a:lnTo>
                    <a:cubicBezTo>
                      <a:pt x="28331" y="1808"/>
                      <a:pt x="26522" y="0"/>
                      <a:pt x="24291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5F8FF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  <a:effectLst>
                <a:outerShdw blurRad="100013" dist="28575" algn="bl" rotWithShape="0">
                  <a:schemeClr val="dk1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1683;p69">
                <a:extLst>
                  <a:ext uri="{FF2B5EF4-FFF2-40B4-BE49-F238E27FC236}">
                    <a16:creationId xmlns:a16="http://schemas.microsoft.com/office/drawing/2014/main" id="{17FFC1D2-D31C-9220-C756-E155B6CFDB67}"/>
                  </a:ext>
                </a:extLst>
              </p:cNvPr>
              <p:cNvSpPr/>
              <p:nvPr/>
            </p:nvSpPr>
            <p:spPr>
              <a:xfrm>
                <a:off x="5889772" y="4294043"/>
                <a:ext cx="1251110" cy="19863"/>
              </a:xfrm>
              <a:custGeom>
                <a:avLst/>
                <a:gdLst/>
                <a:ahLst/>
                <a:cxnLst/>
                <a:rect l="l" t="t" r="r" b="b"/>
                <a:pathLst>
                  <a:path w="21164" h="336" extrusionOk="0">
                    <a:moveTo>
                      <a:pt x="0" y="166"/>
                    </a:moveTo>
                    <a:cubicBezTo>
                      <a:pt x="1763" y="103"/>
                      <a:pt x="3527" y="59"/>
                      <a:pt x="5291" y="38"/>
                    </a:cubicBezTo>
                    <a:cubicBezTo>
                      <a:pt x="7054" y="11"/>
                      <a:pt x="8818" y="4"/>
                      <a:pt x="10582" y="1"/>
                    </a:cubicBezTo>
                    <a:cubicBezTo>
                      <a:pt x="12346" y="3"/>
                      <a:pt x="14110" y="11"/>
                      <a:pt x="15873" y="38"/>
                    </a:cubicBezTo>
                    <a:cubicBezTo>
                      <a:pt x="17637" y="59"/>
                      <a:pt x="19401" y="103"/>
                      <a:pt x="21164" y="167"/>
                    </a:cubicBezTo>
                    <a:cubicBezTo>
                      <a:pt x="19401" y="233"/>
                      <a:pt x="17637" y="277"/>
                      <a:pt x="15873" y="298"/>
                    </a:cubicBezTo>
                    <a:cubicBezTo>
                      <a:pt x="14110" y="325"/>
                      <a:pt x="12346" y="331"/>
                      <a:pt x="10582" y="335"/>
                    </a:cubicBezTo>
                    <a:cubicBezTo>
                      <a:pt x="8818" y="331"/>
                      <a:pt x="7054" y="325"/>
                      <a:pt x="5291" y="298"/>
                    </a:cubicBezTo>
                    <a:cubicBezTo>
                      <a:pt x="3527" y="275"/>
                      <a:pt x="1763" y="232"/>
                      <a:pt x="0" y="16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1684;p69">
                <a:extLst>
                  <a:ext uri="{FF2B5EF4-FFF2-40B4-BE49-F238E27FC236}">
                    <a16:creationId xmlns:a16="http://schemas.microsoft.com/office/drawing/2014/main" id="{AEB35458-8AB7-7F00-6129-1E4242B3D2D0}"/>
                  </a:ext>
                </a:extLst>
              </p:cNvPr>
              <p:cNvSpPr/>
              <p:nvPr/>
            </p:nvSpPr>
            <p:spPr>
              <a:xfrm>
                <a:off x="7334264" y="1034076"/>
                <a:ext cx="19744" cy="2818130"/>
              </a:xfrm>
              <a:custGeom>
                <a:avLst/>
                <a:gdLst/>
                <a:ahLst/>
                <a:cxnLst/>
                <a:rect l="l" t="t" r="r" b="b"/>
                <a:pathLst>
                  <a:path w="334" h="47672" extrusionOk="0">
                    <a:moveTo>
                      <a:pt x="168" y="1"/>
                    </a:moveTo>
                    <a:cubicBezTo>
                      <a:pt x="205" y="1987"/>
                      <a:pt x="221" y="3974"/>
                      <a:pt x="250" y="5960"/>
                    </a:cubicBezTo>
                    <a:lnTo>
                      <a:pt x="296" y="11919"/>
                    </a:lnTo>
                    <a:cubicBezTo>
                      <a:pt x="322" y="15891"/>
                      <a:pt x="321" y="19864"/>
                      <a:pt x="334" y="23836"/>
                    </a:cubicBezTo>
                    <a:cubicBezTo>
                      <a:pt x="321" y="27809"/>
                      <a:pt x="322" y="31781"/>
                      <a:pt x="296" y="35753"/>
                    </a:cubicBezTo>
                    <a:lnTo>
                      <a:pt x="250" y="41712"/>
                    </a:lnTo>
                    <a:cubicBezTo>
                      <a:pt x="221" y="43698"/>
                      <a:pt x="206" y="45685"/>
                      <a:pt x="168" y="47671"/>
                    </a:cubicBezTo>
                    <a:cubicBezTo>
                      <a:pt x="129" y="45685"/>
                      <a:pt x="114" y="43698"/>
                      <a:pt x="86" y="41712"/>
                    </a:cubicBezTo>
                    <a:lnTo>
                      <a:pt x="40" y="35753"/>
                    </a:lnTo>
                    <a:cubicBezTo>
                      <a:pt x="13" y="31781"/>
                      <a:pt x="14" y="27808"/>
                      <a:pt x="1" y="23836"/>
                    </a:cubicBezTo>
                    <a:cubicBezTo>
                      <a:pt x="15" y="19864"/>
                      <a:pt x="13" y="15891"/>
                      <a:pt x="40" y="11919"/>
                    </a:cubicBezTo>
                    <a:lnTo>
                      <a:pt x="86" y="5960"/>
                    </a:lnTo>
                    <a:cubicBezTo>
                      <a:pt x="114" y="3974"/>
                      <a:pt x="131" y="1987"/>
                      <a:pt x="16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1685;p69">
                <a:extLst>
                  <a:ext uri="{FF2B5EF4-FFF2-40B4-BE49-F238E27FC236}">
                    <a16:creationId xmlns:a16="http://schemas.microsoft.com/office/drawing/2014/main" id="{267A355B-A489-65E6-D354-30116E3B1876}"/>
                  </a:ext>
                </a:extLst>
              </p:cNvPr>
              <p:cNvSpPr/>
              <p:nvPr/>
            </p:nvSpPr>
            <p:spPr>
              <a:xfrm>
                <a:off x="7365889" y="1401759"/>
                <a:ext cx="24237" cy="212991"/>
              </a:xfrm>
              <a:custGeom>
                <a:avLst/>
                <a:gdLst/>
                <a:ahLst/>
                <a:cxnLst/>
                <a:rect l="l" t="t" r="r" b="b"/>
                <a:pathLst>
                  <a:path w="410" h="3602" extrusionOk="0">
                    <a:moveTo>
                      <a:pt x="406" y="3602"/>
                    </a:moveTo>
                    <a:lnTo>
                      <a:pt x="0" y="3602"/>
                    </a:lnTo>
                    <a:lnTo>
                      <a:pt x="0" y="1"/>
                    </a:lnTo>
                    <a:lnTo>
                      <a:pt x="406" y="1"/>
                    </a:lnTo>
                    <a:cubicBezTo>
                      <a:pt x="407" y="1"/>
                      <a:pt x="409" y="2"/>
                      <a:pt x="409" y="3"/>
                    </a:cubicBezTo>
                    <a:lnTo>
                      <a:pt x="409" y="3599"/>
                    </a:lnTo>
                    <a:cubicBezTo>
                      <a:pt x="409" y="3602"/>
                      <a:pt x="409" y="3602"/>
                      <a:pt x="406" y="36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1686;p69">
                <a:extLst>
                  <a:ext uri="{FF2B5EF4-FFF2-40B4-BE49-F238E27FC236}">
                    <a16:creationId xmlns:a16="http://schemas.microsoft.com/office/drawing/2014/main" id="{03AE41D5-829D-335B-C548-F1EB59CB1BAB}"/>
                  </a:ext>
                </a:extLst>
              </p:cNvPr>
              <p:cNvSpPr/>
              <p:nvPr/>
            </p:nvSpPr>
            <p:spPr>
              <a:xfrm>
                <a:off x="7365889" y="1614743"/>
                <a:ext cx="24237" cy="212991"/>
              </a:xfrm>
              <a:custGeom>
                <a:avLst/>
                <a:gdLst/>
                <a:ahLst/>
                <a:cxnLst/>
                <a:rect l="l" t="t" r="r" b="b"/>
                <a:pathLst>
                  <a:path w="410" h="3602" extrusionOk="0">
                    <a:moveTo>
                      <a:pt x="406" y="3602"/>
                    </a:moveTo>
                    <a:lnTo>
                      <a:pt x="0" y="3602"/>
                    </a:lnTo>
                    <a:lnTo>
                      <a:pt x="0" y="0"/>
                    </a:lnTo>
                    <a:lnTo>
                      <a:pt x="406" y="0"/>
                    </a:lnTo>
                    <a:cubicBezTo>
                      <a:pt x="407" y="0"/>
                      <a:pt x="409" y="2"/>
                      <a:pt x="409" y="4"/>
                    </a:cubicBezTo>
                    <a:lnTo>
                      <a:pt x="409" y="3600"/>
                    </a:lnTo>
                    <a:cubicBezTo>
                      <a:pt x="409" y="3601"/>
                      <a:pt x="409" y="3602"/>
                      <a:pt x="406" y="36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1687;p69">
                <a:extLst>
                  <a:ext uri="{FF2B5EF4-FFF2-40B4-BE49-F238E27FC236}">
                    <a16:creationId xmlns:a16="http://schemas.microsoft.com/office/drawing/2014/main" id="{ACF08A44-9D0D-F528-9525-9B7B0F65891E}"/>
                  </a:ext>
                </a:extLst>
              </p:cNvPr>
              <p:cNvSpPr/>
              <p:nvPr/>
            </p:nvSpPr>
            <p:spPr>
              <a:xfrm>
                <a:off x="7365889" y="1926624"/>
                <a:ext cx="24237" cy="364030"/>
              </a:xfrm>
              <a:custGeom>
                <a:avLst/>
                <a:gdLst/>
                <a:ahLst/>
                <a:cxnLst/>
                <a:rect l="l" t="t" r="r" b="b"/>
                <a:pathLst>
                  <a:path w="410" h="6158" extrusionOk="0">
                    <a:moveTo>
                      <a:pt x="406" y="6158"/>
                    </a:moveTo>
                    <a:lnTo>
                      <a:pt x="0" y="6158"/>
                    </a:lnTo>
                    <a:lnTo>
                      <a:pt x="0" y="0"/>
                    </a:lnTo>
                    <a:lnTo>
                      <a:pt x="406" y="0"/>
                    </a:lnTo>
                    <a:cubicBezTo>
                      <a:pt x="407" y="0"/>
                      <a:pt x="409" y="2"/>
                      <a:pt x="409" y="3"/>
                    </a:cubicBezTo>
                    <a:lnTo>
                      <a:pt x="409" y="6155"/>
                    </a:lnTo>
                    <a:cubicBezTo>
                      <a:pt x="409" y="6157"/>
                      <a:pt x="409" y="6158"/>
                      <a:pt x="406" y="615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</p:grpSp>
        <p:pic>
          <p:nvPicPr>
            <p:cNvPr id="243" name="Google Shape;1688;p69">
              <a:extLst>
                <a:ext uri="{FF2B5EF4-FFF2-40B4-BE49-F238E27FC236}">
                  <a16:creationId xmlns:a16="http://schemas.microsoft.com/office/drawing/2014/main" id="{AF7F146D-ED29-2399-046F-E67D910681A6}"/>
                </a:ext>
              </a:extLst>
            </p:cNvPr>
            <p:cNvPicPr preferRelativeResize="0"/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72" b="572"/>
            <a:stretch/>
          </p:blipFill>
          <p:spPr>
            <a:xfrm>
              <a:off x="5741450" y="600400"/>
              <a:ext cx="1612500" cy="3448800"/>
            </a:xfrm>
            <a:prstGeom prst="roundRect">
              <a:avLst>
                <a:gd name="adj" fmla="val 13105"/>
              </a:avLst>
            </a:prstGeom>
            <a:noFill/>
            <a:ln>
              <a:noFill/>
            </a:ln>
          </p:spPr>
        </p:pic>
        <p:grpSp>
          <p:nvGrpSpPr>
            <p:cNvPr id="244" name="Google Shape;1691;p69">
              <a:extLst>
                <a:ext uri="{FF2B5EF4-FFF2-40B4-BE49-F238E27FC236}">
                  <a16:creationId xmlns:a16="http://schemas.microsoft.com/office/drawing/2014/main" id="{C5204A98-BEAD-887F-734C-9C44DD44D414}"/>
                </a:ext>
              </a:extLst>
            </p:cNvPr>
            <p:cNvGrpSpPr/>
            <p:nvPr/>
          </p:nvGrpSpPr>
          <p:grpSpPr>
            <a:xfrm>
              <a:off x="6115643" y="601485"/>
              <a:ext cx="831866" cy="133895"/>
              <a:chOff x="6115643" y="822924"/>
              <a:chExt cx="831866" cy="133895"/>
            </a:xfrm>
          </p:grpSpPr>
          <p:sp>
            <p:nvSpPr>
              <p:cNvPr id="245" name="Google Shape;1692;p69">
                <a:extLst>
                  <a:ext uri="{FF2B5EF4-FFF2-40B4-BE49-F238E27FC236}">
                    <a16:creationId xmlns:a16="http://schemas.microsoft.com/office/drawing/2014/main" id="{55EF7654-0E66-9CD9-06ED-DE36A0827EF0}"/>
                  </a:ext>
                </a:extLst>
              </p:cNvPr>
              <p:cNvSpPr/>
              <p:nvPr/>
            </p:nvSpPr>
            <p:spPr>
              <a:xfrm>
                <a:off x="6115643" y="822924"/>
                <a:ext cx="831866" cy="133895"/>
              </a:xfrm>
              <a:custGeom>
                <a:avLst/>
                <a:gdLst/>
                <a:ahLst/>
                <a:cxnLst/>
                <a:rect l="l" t="t" r="r" b="b"/>
                <a:pathLst>
                  <a:path w="14072" h="2265" extrusionOk="0">
                    <a:moveTo>
                      <a:pt x="1" y="1"/>
                    </a:moveTo>
                    <a:lnTo>
                      <a:pt x="461" y="1023"/>
                    </a:lnTo>
                    <a:cubicBezTo>
                      <a:pt x="801" y="1775"/>
                      <a:pt x="1587" y="2264"/>
                      <a:pt x="2457" y="2264"/>
                    </a:cubicBezTo>
                    <a:lnTo>
                      <a:pt x="11614" y="2264"/>
                    </a:lnTo>
                    <a:cubicBezTo>
                      <a:pt x="12485" y="2264"/>
                      <a:pt x="13272" y="1776"/>
                      <a:pt x="13611" y="1023"/>
                    </a:cubicBezTo>
                    <a:lnTo>
                      <a:pt x="14072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00000">
                    <a:srgbClr val="F5F8FF"/>
                  </a:gs>
                </a:gsLst>
                <a:lin ang="809933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1693;p69">
                <a:extLst>
                  <a:ext uri="{FF2B5EF4-FFF2-40B4-BE49-F238E27FC236}">
                    <a16:creationId xmlns:a16="http://schemas.microsoft.com/office/drawing/2014/main" id="{29D63AC1-D0A5-C5EF-1F9F-B54783BF5DD7}"/>
                  </a:ext>
                </a:extLst>
              </p:cNvPr>
              <p:cNvSpPr/>
              <p:nvPr/>
            </p:nvSpPr>
            <p:spPr>
              <a:xfrm>
                <a:off x="6338914" y="877781"/>
                <a:ext cx="378040" cy="24178"/>
              </a:xfrm>
              <a:custGeom>
                <a:avLst/>
                <a:gdLst/>
                <a:ahLst/>
                <a:cxnLst/>
                <a:rect l="l" t="t" r="r" b="b"/>
                <a:pathLst>
                  <a:path w="6395" h="409" extrusionOk="0">
                    <a:moveTo>
                      <a:pt x="6191" y="408"/>
                    </a:moveTo>
                    <a:lnTo>
                      <a:pt x="204" y="408"/>
                    </a:lnTo>
                    <a:cubicBezTo>
                      <a:pt x="91" y="408"/>
                      <a:pt x="0" y="317"/>
                      <a:pt x="0" y="205"/>
                    </a:cubicBezTo>
                    <a:lnTo>
                      <a:pt x="0" y="205"/>
                    </a:lnTo>
                    <a:cubicBezTo>
                      <a:pt x="0" y="92"/>
                      <a:pt x="91" y="1"/>
                      <a:pt x="204" y="1"/>
                    </a:cubicBezTo>
                    <a:lnTo>
                      <a:pt x="6191" y="1"/>
                    </a:lnTo>
                    <a:cubicBezTo>
                      <a:pt x="6303" y="1"/>
                      <a:pt x="6394" y="92"/>
                      <a:pt x="6394" y="205"/>
                    </a:cubicBezTo>
                    <a:lnTo>
                      <a:pt x="6394" y="205"/>
                    </a:lnTo>
                    <a:cubicBezTo>
                      <a:pt x="6394" y="317"/>
                      <a:pt x="6303" y="408"/>
                      <a:pt x="6191" y="40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1694;p69">
                <a:extLst>
                  <a:ext uri="{FF2B5EF4-FFF2-40B4-BE49-F238E27FC236}">
                    <a16:creationId xmlns:a16="http://schemas.microsoft.com/office/drawing/2014/main" id="{29083B02-ACFF-8EC0-429F-4B0270C27F51}"/>
                  </a:ext>
                </a:extLst>
              </p:cNvPr>
              <p:cNvSpPr/>
              <p:nvPr/>
            </p:nvSpPr>
            <p:spPr>
              <a:xfrm>
                <a:off x="6784569" y="862352"/>
                <a:ext cx="52849" cy="55095"/>
              </a:xfrm>
              <a:custGeom>
                <a:avLst/>
                <a:gdLst/>
                <a:ahLst/>
                <a:cxnLst/>
                <a:rect l="l" t="t" r="r" b="b"/>
                <a:pathLst>
                  <a:path w="894" h="932" extrusionOk="0">
                    <a:moveTo>
                      <a:pt x="893" y="466"/>
                    </a:moveTo>
                    <a:cubicBezTo>
                      <a:pt x="893" y="722"/>
                      <a:pt x="694" y="931"/>
                      <a:pt x="447" y="931"/>
                    </a:cubicBezTo>
                    <a:cubicBezTo>
                      <a:pt x="201" y="931"/>
                      <a:pt x="0" y="722"/>
                      <a:pt x="0" y="466"/>
                    </a:cubicBezTo>
                    <a:cubicBezTo>
                      <a:pt x="0" y="209"/>
                      <a:pt x="201" y="0"/>
                      <a:pt x="447" y="0"/>
                    </a:cubicBezTo>
                    <a:cubicBezTo>
                      <a:pt x="694" y="0"/>
                      <a:pt x="893" y="209"/>
                      <a:pt x="893" y="46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1695;p69">
                <a:extLst>
                  <a:ext uri="{FF2B5EF4-FFF2-40B4-BE49-F238E27FC236}">
                    <a16:creationId xmlns:a16="http://schemas.microsoft.com/office/drawing/2014/main" id="{01B76280-F161-1F19-5796-2D5A0ACA2371}"/>
                  </a:ext>
                </a:extLst>
              </p:cNvPr>
              <p:cNvSpPr/>
              <p:nvPr/>
            </p:nvSpPr>
            <p:spPr>
              <a:xfrm>
                <a:off x="6796392" y="869032"/>
                <a:ext cx="16848" cy="17616"/>
              </a:xfrm>
              <a:custGeom>
                <a:avLst/>
                <a:gdLst/>
                <a:ahLst/>
                <a:cxnLst/>
                <a:rect l="l" t="t" r="r" b="b"/>
                <a:pathLst>
                  <a:path w="285" h="298" extrusionOk="0">
                    <a:moveTo>
                      <a:pt x="284" y="149"/>
                    </a:moveTo>
                    <a:cubicBezTo>
                      <a:pt x="284" y="231"/>
                      <a:pt x="221" y="297"/>
                      <a:pt x="142" y="297"/>
                    </a:cubicBezTo>
                    <a:cubicBezTo>
                      <a:pt x="64" y="297"/>
                      <a:pt x="1" y="231"/>
                      <a:pt x="1" y="149"/>
                    </a:cubicBezTo>
                    <a:cubicBezTo>
                      <a:pt x="1" y="67"/>
                      <a:pt x="64" y="1"/>
                      <a:pt x="142" y="1"/>
                    </a:cubicBezTo>
                    <a:cubicBezTo>
                      <a:pt x="221" y="1"/>
                      <a:pt x="284" y="67"/>
                      <a:pt x="284" y="14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1696;p69">
                <a:extLst>
                  <a:ext uri="{FF2B5EF4-FFF2-40B4-BE49-F238E27FC236}">
                    <a16:creationId xmlns:a16="http://schemas.microsoft.com/office/drawing/2014/main" id="{764B2F93-249E-6619-AE43-F52F1FEC2952}"/>
                  </a:ext>
                </a:extLst>
              </p:cNvPr>
              <p:cNvSpPr/>
              <p:nvPr/>
            </p:nvSpPr>
            <p:spPr>
              <a:xfrm>
                <a:off x="6815604" y="892441"/>
                <a:ext cx="11941" cy="12414"/>
              </a:xfrm>
              <a:custGeom>
                <a:avLst/>
                <a:gdLst/>
                <a:ahLst/>
                <a:cxnLst/>
                <a:rect l="l" t="t" r="r" b="b"/>
                <a:pathLst>
                  <a:path w="201" h="210" extrusionOk="0">
                    <a:moveTo>
                      <a:pt x="202" y="105"/>
                    </a:moveTo>
                    <a:cubicBezTo>
                      <a:pt x="202" y="163"/>
                      <a:pt x="157" y="209"/>
                      <a:pt x="101" y="209"/>
                    </a:cubicBezTo>
                    <a:cubicBezTo>
                      <a:pt x="45" y="209"/>
                      <a:pt x="0" y="163"/>
                      <a:pt x="0" y="105"/>
                    </a:cubicBezTo>
                    <a:cubicBezTo>
                      <a:pt x="0" y="47"/>
                      <a:pt x="45" y="1"/>
                      <a:pt x="101" y="1"/>
                    </a:cubicBezTo>
                    <a:cubicBezTo>
                      <a:pt x="157" y="1"/>
                      <a:pt x="202" y="47"/>
                      <a:pt x="202" y="10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1697;p69">
                <a:extLst>
                  <a:ext uri="{FF2B5EF4-FFF2-40B4-BE49-F238E27FC236}">
                    <a16:creationId xmlns:a16="http://schemas.microsoft.com/office/drawing/2014/main" id="{EBBFF342-3450-4A39-B35C-4D157A0C1E77}"/>
                  </a:ext>
                </a:extLst>
              </p:cNvPr>
              <p:cNvSpPr/>
              <p:nvPr/>
            </p:nvSpPr>
            <p:spPr>
              <a:xfrm>
                <a:off x="6253377" y="866726"/>
                <a:ext cx="21400" cy="22286"/>
              </a:xfrm>
              <a:custGeom>
                <a:avLst/>
                <a:gdLst/>
                <a:ahLst/>
                <a:cxnLst/>
                <a:rect l="l" t="t" r="r" b="b"/>
                <a:pathLst>
                  <a:path w="362" h="377" extrusionOk="0">
                    <a:moveTo>
                      <a:pt x="362" y="188"/>
                    </a:moveTo>
                    <a:cubicBezTo>
                      <a:pt x="362" y="292"/>
                      <a:pt x="281" y="376"/>
                      <a:pt x="181" y="376"/>
                    </a:cubicBezTo>
                    <a:cubicBezTo>
                      <a:pt x="81" y="376"/>
                      <a:pt x="1" y="292"/>
                      <a:pt x="1" y="188"/>
                    </a:cubicBezTo>
                    <a:cubicBezTo>
                      <a:pt x="1" y="85"/>
                      <a:pt x="81" y="1"/>
                      <a:pt x="181" y="1"/>
                    </a:cubicBezTo>
                    <a:cubicBezTo>
                      <a:pt x="281" y="1"/>
                      <a:pt x="362" y="85"/>
                      <a:pt x="362" y="18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1698;p69">
                <a:extLst>
                  <a:ext uri="{FF2B5EF4-FFF2-40B4-BE49-F238E27FC236}">
                    <a16:creationId xmlns:a16="http://schemas.microsoft.com/office/drawing/2014/main" id="{EEB30F7D-BE24-D4A1-3F69-12688B5D043D}"/>
                  </a:ext>
                </a:extLst>
              </p:cNvPr>
              <p:cNvSpPr/>
              <p:nvPr/>
            </p:nvSpPr>
            <p:spPr>
              <a:xfrm>
                <a:off x="6258165" y="869446"/>
                <a:ext cx="6857" cy="7153"/>
              </a:xfrm>
              <a:custGeom>
                <a:avLst/>
                <a:gdLst/>
                <a:ahLst/>
                <a:cxnLst/>
                <a:rect l="l" t="t" r="r" b="b"/>
                <a:pathLst>
                  <a:path w="115" h="120" extrusionOk="0">
                    <a:moveTo>
                      <a:pt x="115" y="60"/>
                    </a:moveTo>
                    <a:cubicBezTo>
                      <a:pt x="115" y="94"/>
                      <a:pt x="89" y="120"/>
                      <a:pt x="58" y="120"/>
                    </a:cubicBezTo>
                    <a:cubicBezTo>
                      <a:pt x="26" y="120"/>
                      <a:pt x="0" y="94"/>
                      <a:pt x="0" y="60"/>
                    </a:cubicBezTo>
                    <a:cubicBezTo>
                      <a:pt x="0" y="27"/>
                      <a:pt x="26" y="1"/>
                      <a:pt x="58" y="1"/>
                    </a:cubicBezTo>
                    <a:cubicBezTo>
                      <a:pt x="89" y="1"/>
                      <a:pt x="115" y="27"/>
                      <a:pt x="115" y="6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1699;p69">
                <a:extLst>
                  <a:ext uri="{FF2B5EF4-FFF2-40B4-BE49-F238E27FC236}">
                    <a16:creationId xmlns:a16="http://schemas.microsoft.com/office/drawing/2014/main" id="{A5CA4C0B-6C38-F2E2-1630-E1458038392D}"/>
                  </a:ext>
                </a:extLst>
              </p:cNvPr>
              <p:cNvSpPr/>
              <p:nvPr/>
            </p:nvSpPr>
            <p:spPr>
              <a:xfrm>
                <a:off x="6265968" y="878845"/>
                <a:ext cx="4907" cy="5025"/>
              </a:xfrm>
              <a:custGeom>
                <a:avLst/>
                <a:gdLst/>
                <a:ahLst/>
                <a:cxnLst/>
                <a:rect l="l" t="t" r="r" b="b"/>
                <a:pathLst>
                  <a:path w="83" h="85" extrusionOk="0">
                    <a:moveTo>
                      <a:pt x="82" y="42"/>
                    </a:moveTo>
                    <a:cubicBezTo>
                      <a:pt x="82" y="65"/>
                      <a:pt x="64" y="84"/>
                      <a:pt x="41" y="84"/>
                    </a:cubicBezTo>
                    <a:cubicBezTo>
                      <a:pt x="18" y="84"/>
                      <a:pt x="0" y="65"/>
                      <a:pt x="0" y="42"/>
                    </a:cubicBezTo>
                    <a:cubicBezTo>
                      <a:pt x="0" y="19"/>
                      <a:pt x="18" y="0"/>
                      <a:pt x="41" y="0"/>
                    </a:cubicBezTo>
                    <a:cubicBezTo>
                      <a:pt x="63" y="1"/>
                      <a:pt x="82" y="19"/>
                      <a:pt x="82" y="4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63" name="Group 262">
            <a:extLst>
              <a:ext uri="{FF2B5EF4-FFF2-40B4-BE49-F238E27FC236}">
                <a16:creationId xmlns:a16="http://schemas.microsoft.com/office/drawing/2014/main" id="{B29CC68E-E9E5-C315-0C77-C08200488C3F}"/>
              </a:ext>
            </a:extLst>
          </p:cNvPr>
          <p:cNvGrpSpPr/>
          <p:nvPr/>
        </p:nvGrpSpPr>
        <p:grpSpPr>
          <a:xfrm>
            <a:off x="4756480" y="860973"/>
            <a:ext cx="1695961" cy="3584074"/>
            <a:chOff x="5694166" y="551112"/>
            <a:chExt cx="1695961" cy="3584074"/>
          </a:xfrm>
        </p:grpSpPr>
        <p:grpSp>
          <p:nvGrpSpPr>
            <p:cNvPr id="264" name="Google Shape;1677;p69">
              <a:extLst>
                <a:ext uri="{FF2B5EF4-FFF2-40B4-BE49-F238E27FC236}">
                  <a16:creationId xmlns:a16="http://schemas.microsoft.com/office/drawing/2014/main" id="{875EBDD7-9699-6D58-7779-B4B2631E5C09}"/>
                </a:ext>
              </a:extLst>
            </p:cNvPr>
            <p:cNvGrpSpPr/>
            <p:nvPr/>
          </p:nvGrpSpPr>
          <p:grpSpPr>
            <a:xfrm>
              <a:off x="5694166" y="551112"/>
              <a:ext cx="1695961" cy="3584074"/>
              <a:chOff x="5694166" y="779712"/>
              <a:chExt cx="1695961" cy="3584074"/>
            </a:xfrm>
          </p:grpSpPr>
          <p:sp>
            <p:nvSpPr>
              <p:cNvPr id="275" name="Google Shape;1678;p69">
                <a:extLst>
                  <a:ext uri="{FF2B5EF4-FFF2-40B4-BE49-F238E27FC236}">
                    <a16:creationId xmlns:a16="http://schemas.microsoft.com/office/drawing/2014/main" id="{C43556A3-9768-6B79-19C3-C12CD6A07EA4}"/>
                  </a:ext>
                </a:extLst>
              </p:cNvPr>
              <p:cNvSpPr/>
              <p:nvPr/>
            </p:nvSpPr>
            <p:spPr>
              <a:xfrm rot="5400000">
                <a:off x="6827003" y="3632397"/>
                <a:ext cx="40" cy="40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1"/>
                    </a:moveTo>
                    <a:close/>
                  </a:path>
                </a:pathLst>
              </a:custGeom>
              <a:noFill/>
              <a:ln w="200" cap="flat" cmpd="sng">
                <a:solidFill>
                  <a:srgbClr val="E85B99"/>
                </a:solidFill>
                <a:prstDash val="solid"/>
                <a:miter lim="10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276" name="Google Shape;1679;p69">
                <a:extLst>
                  <a:ext uri="{FF2B5EF4-FFF2-40B4-BE49-F238E27FC236}">
                    <a16:creationId xmlns:a16="http://schemas.microsoft.com/office/drawing/2014/main" id="{D5251E76-FE11-818A-A6F0-372C18BB1393}"/>
                  </a:ext>
                </a:extLst>
              </p:cNvPr>
              <p:cNvSpPr/>
              <p:nvPr/>
            </p:nvSpPr>
            <p:spPr>
              <a:xfrm rot="-5400000" flipH="1">
                <a:off x="6900109" y="2905502"/>
                <a:ext cx="40" cy="40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1"/>
                    </a:moveTo>
                    <a:close/>
                  </a:path>
                </a:pathLst>
              </a:custGeom>
              <a:noFill/>
              <a:ln w="200" cap="flat" cmpd="sng">
                <a:solidFill>
                  <a:srgbClr val="E85B99"/>
                </a:solidFill>
                <a:prstDash val="solid"/>
                <a:miter lim="10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277" name="Google Shape;1680;p69">
                <a:extLst>
                  <a:ext uri="{FF2B5EF4-FFF2-40B4-BE49-F238E27FC236}">
                    <a16:creationId xmlns:a16="http://schemas.microsoft.com/office/drawing/2014/main" id="{697F54B3-49B6-F420-DDB9-E2D60E3294E5}"/>
                  </a:ext>
                </a:extLst>
              </p:cNvPr>
              <p:cNvSpPr/>
              <p:nvPr/>
            </p:nvSpPr>
            <p:spPr>
              <a:xfrm rot="-5400000" flipH="1">
                <a:off x="6895720" y="4363746"/>
                <a:ext cx="40" cy="40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close/>
                  </a:path>
                </a:pathLst>
              </a:custGeom>
              <a:noFill/>
              <a:ln w="200" cap="flat" cmpd="sng">
                <a:solidFill>
                  <a:srgbClr val="E85B99"/>
                </a:solidFill>
                <a:prstDash val="solid"/>
                <a:miter lim="10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1681;p69">
                <a:extLst>
                  <a:ext uri="{FF2B5EF4-FFF2-40B4-BE49-F238E27FC236}">
                    <a16:creationId xmlns:a16="http://schemas.microsoft.com/office/drawing/2014/main" id="{08B4BF2D-1F0F-AD50-2621-EB094E5EFF47}"/>
                  </a:ext>
                </a:extLst>
              </p:cNvPr>
              <p:cNvSpPr/>
              <p:nvPr/>
            </p:nvSpPr>
            <p:spPr>
              <a:xfrm rot="5400000">
                <a:off x="6822654" y="2174153"/>
                <a:ext cx="40" cy="40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1"/>
                    </a:moveTo>
                    <a:close/>
                  </a:path>
                </a:pathLst>
              </a:custGeom>
              <a:noFill/>
              <a:ln w="200" cap="flat" cmpd="sng">
                <a:solidFill>
                  <a:srgbClr val="E85B99"/>
                </a:solidFill>
                <a:prstDash val="solid"/>
                <a:miter lim="10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1682;p69">
                <a:extLst>
                  <a:ext uri="{FF2B5EF4-FFF2-40B4-BE49-F238E27FC236}">
                    <a16:creationId xmlns:a16="http://schemas.microsoft.com/office/drawing/2014/main" id="{CEEF6E76-BFA7-567D-67D3-3344A97A2D2B}"/>
                  </a:ext>
                </a:extLst>
              </p:cNvPr>
              <p:cNvSpPr/>
              <p:nvPr/>
            </p:nvSpPr>
            <p:spPr>
              <a:xfrm>
                <a:off x="5694166" y="779712"/>
                <a:ext cx="1674846" cy="3547373"/>
              </a:xfrm>
              <a:custGeom>
                <a:avLst/>
                <a:gdLst/>
                <a:ahLst/>
                <a:cxnLst/>
                <a:rect l="l" t="t" r="r" b="b"/>
                <a:pathLst>
                  <a:path w="28332" h="60006" extrusionOk="0">
                    <a:moveTo>
                      <a:pt x="4041" y="0"/>
                    </a:moveTo>
                    <a:cubicBezTo>
                      <a:pt x="1808" y="0"/>
                      <a:pt x="0" y="1808"/>
                      <a:pt x="0" y="4041"/>
                    </a:cubicBezTo>
                    <a:lnTo>
                      <a:pt x="0" y="55968"/>
                    </a:lnTo>
                    <a:cubicBezTo>
                      <a:pt x="0" y="58199"/>
                      <a:pt x="1808" y="60007"/>
                      <a:pt x="4041" y="60007"/>
                    </a:cubicBezTo>
                    <a:lnTo>
                      <a:pt x="24291" y="60007"/>
                    </a:lnTo>
                    <a:cubicBezTo>
                      <a:pt x="26522" y="60007"/>
                      <a:pt x="28331" y="58199"/>
                      <a:pt x="28331" y="55968"/>
                    </a:cubicBezTo>
                    <a:lnTo>
                      <a:pt x="28331" y="4041"/>
                    </a:lnTo>
                    <a:cubicBezTo>
                      <a:pt x="28331" y="1808"/>
                      <a:pt x="26522" y="0"/>
                      <a:pt x="24291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5F8FF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  <a:effectLst>
                <a:outerShdw blurRad="100013" dist="28575" algn="bl" rotWithShape="0">
                  <a:schemeClr val="dk1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1683;p69">
                <a:extLst>
                  <a:ext uri="{FF2B5EF4-FFF2-40B4-BE49-F238E27FC236}">
                    <a16:creationId xmlns:a16="http://schemas.microsoft.com/office/drawing/2014/main" id="{533DB6B4-D201-CAA2-E9FD-FE422D299B51}"/>
                  </a:ext>
                </a:extLst>
              </p:cNvPr>
              <p:cNvSpPr/>
              <p:nvPr/>
            </p:nvSpPr>
            <p:spPr>
              <a:xfrm>
                <a:off x="5889772" y="4294043"/>
                <a:ext cx="1251110" cy="19863"/>
              </a:xfrm>
              <a:custGeom>
                <a:avLst/>
                <a:gdLst/>
                <a:ahLst/>
                <a:cxnLst/>
                <a:rect l="l" t="t" r="r" b="b"/>
                <a:pathLst>
                  <a:path w="21164" h="336" extrusionOk="0">
                    <a:moveTo>
                      <a:pt x="0" y="166"/>
                    </a:moveTo>
                    <a:cubicBezTo>
                      <a:pt x="1763" y="103"/>
                      <a:pt x="3527" y="59"/>
                      <a:pt x="5291" y="38"/>
                    </a:cubicBezTo>
                    <a:cubicBezTo>
                      <a:pt x="7054" y="11"/>
                      <a:pt x="8818" y="4"/>
                      <a:pt x="10582" y="1"/>
                    </a:cubicBezTo>
                    <a:cubicBezTo>
                      <a:pt x="12346" y="3"/>
                      <a:pt x="14110" y="11"/>
                      <a:pt x="15873" y="38"/>
                    </a:cubicBezTo>
                    <a:cubicBezTo>
                      <a:pt x="17637" y="59"/>
                      <a:pt x="19401" y="103"/>
                      <a:pt x="21164" y="167"/>
                    </a:cubicBezTo>
                    <a:cubicBezTo>
                      <a:pt x="19401" y="233"/>
                      <a:pt x="17637" y="277"/>
                      <a:pt x="15873" y="298"/>
                    </a:cubicBezTo>
                    <a:cubicBezTo>
                      <a:pt x="14110" y="325"/>
                      <a:pt x="12346" y="331"/>
                      <a:pt x="10582" y="335"/>
                    </a:cubicBezTo>
                    <a:cubicBezTo>
                      <a:pt x="8818" y="331"/>
                      <a:pt x="7054" y="325"/>
                      <a:pt x="5291" y="298"/>
                    </a:cubicBezTo>
                    <a:cubicBezTo>
                      <a:pt x="3527" y="275"/>
                      <a:pt x="1763" y="232"/>
                      <a:pt x="0" y="16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281" name="Google Shape;1684;p69">
                <a:extLst>
                  <a:ext uri="{FF2B5EF4-FFF2-40B4-BE49-F238E27FC236}">
                    <a16:creationId xmlns:a16="http://schemas.microsoft.com/office/drawing/2014/main" id="{4F4078FD-56B6-CC18-81EC-BC6D4B2925C5}"/>
                  </a:ext>
                </a:extLst>
              </p:cNvPr>
              <p:cNvSpPr/>
              <p:nvPr/>
            </p:nvSpPr>
            <p:spPr>
              <a:xfrm>
                <a:off x="7334264" y="1034076"/>
                <a:ext cx="19744" cy="2818130"/>
              </a:xfrm>
              <a:custGeom>
                <a:avLst/>
                <a:gdLst/>
                <a:ahLst/>
                <a:cxnLst/>
                <a:rect l="l" t="t" r="r" b="b"/>
                <a:pathLst>
                  <a:path w="334" h="47672" extrusionOk="0">
                    <a:moveTo>
                      <a:pt x="168" y="1"/>
                    </a:moveTo>
                    <a:cubicBezTo>
                      <a:pt x="205" y="1987"/>
                      <a:pt x="221" y="3974"/>
                      <a:pt x="250" y="5960"/>
                    </a:cubicBezTo>
                    <a:lnTo>
                      <a:pt x="296" y="11919"/>
                    </a:lnTo>
                    <a:cubicBezTo>
                      <a:pt x="322" y="15891"/>
                      <a:pt x="321" y="19864"/>
                      <a:pt x="334" y="23836"/>
                    </a:cubicBezTo>
                    <a:cubicBezTo>
                      <a:pt x="321" y="27809"/>
                      <a:pt x="322" y="31781"/>
                      <a:pt x="296" y="35753"/>
                    </a:cubicBezTo>
                    <a:lnTo>
                      <a:pt x="250" y="41712"/>
                    </a:lnTo>
                    <a:cubicBezTo>
                      <a:pt x="221" y="43698"/>
                      <a:pt x="206" y="45685"/>
                      <a:pt x="168" y="47671"/>
                    </a:cubicBezTo>
                    <a:cubicBezTo>
                      <a:pt x="129" y="45685"/>
                      <a:pt x="114" y="43698"/>
                      <a:pt x="86" y="41712"/>
                    </a:cubicBezTo>
                    <a:lnTo>
                      <a:pt x="40" y="35753"/>
                    </a:lnTo>
                    <a:cubicBezTo>
                      <a:pt x="13" y="31781"/>
                      <a:pt x="14" y="27808"/>
                      <a:pt x="1" y="23836"/>
                    </a:cubicBezTo>
                    <a:cubicBezTo>
                      <a:pt x="15" y="19864"/>
                      <a:pt x="13" y="15891"/>
                      <a:pt x="40" y="11919"/>
                    </a:cubicBezTo>
                    <a:lnTo>
                      <a:pt x="86" y="5960"/>
                    </a:lnTo>
                    <a:cubicBezTo>
                      <a:pt x="114" y="3974"/>
                      <a:pt x="131" y="1987"/>
                      <a:pt x="16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282" name="Google Shape;1685;p69">
                <a:extLst>
                  <a:ext uri="{FF2B5EF4-FFF2-40B4-BE49-F238E27FC236}">
                    <a16:creationId xmlns:a16="http://schemas.microsoft.com/office/drawing/2014/main" id="{6B9A655C-2EAF-DC8E-1B40-00ABF6CBA970}"/>
                  </a:ext>
                </a:extLst>
              </p:cNvPr>
              <p:cNvSpPr/>
              <p:nvPr/>
            </p:nvSpPr>
            <p:spPr>
              <a:xfrm>
                <a:off x="7365889" y="1401759"/>
                <a:ext cx="24237" cy="212991"/>
              </a:xfrm>
              <a:custGeom>
                <a:avLst/>
                <a:gdLst/>
                <a:ahLst/>
                <a:cxnLst/>
                <a:rect l="l" t="t" r="r" b="b"/>
                <a:pathLst>
                  <a:path w="410" h="3602" extrusionOk="0">
                    <a:moveTo>
                      <a:pt x="406" y="3602"/>
                    </a:moveTo>
                    <a:lnTo>
                      <a:pt x="0" y="3602"/>
                    </a:lnTo>
                    <a:lnTo>
                      <a:pt x="0" y="1"/>
                    </a:lnTo>
                    <a:lnTo>
                      <a:pt x="406" y="1"/>
                    </a:lnTo>
                    <a:cubicBezTo>
                      <a:pt x="407" y="1"/>
                      <a:pt x="409" y="2"/>
                      <a:pt x="409" y="3"/>
                    </a:cubicBezTo>
                    <a:lnTo>
                      <a:pt x="409" y="3599"/>
                    </a:lnTo>
                    <a:cubicBezTo>
                      <a:pt x="409" y="3602"/>
                      <a:pt x="409" y="3602"/>
                      <a:pt x="406" y="36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1686;p69">
                <a:extLst>
                  <a:ext uri="{FF2B5EF4-FFF2-40B4-BE49-F238E27FC236}">
                    <a16:creationId xmlns:a16="http://schemas.microsoft.com/office/drawing/2014/main" id="{6229235C-E720-D898-1963-7B07D6DB7983}"/>
                  </a:ext>
                </a:extLst>
              </p:cNvPr>
              <p:cNvSpPr/>
              <p:nvPr/>
            </p:nvSpPr>
            <p:spPr>
              <a:xfrm>
                <a:off x="7365889" y="1614743"/>
                <a:ext cx="24237" cy="212991"/>
              </a:xfrm>
              <a:custGeom>
                <a:avLst/>
                <a:gdLst/>
                <a:ahLst/>
                <a:cxnLst/>
                <a:rect l="l" t="t" r="r" b="b"/>
                <a:pathLst>
                  <a:path w="410" h="3602" extrusionOk="0">
                    <a:moveTo>
                      <a:pt x="406" y="3602"/>
                    </a:moveTo>
                    <a:lnTo>
                      <a:pt x="0" y="3602"/>
                    </a:lnTo>
                    <a:lnTo>
                      <a:pt x="0" y="0"/>
                    </a:lnTo>
                    <a:lnTo>
                      <a:pt x="406" y="0"/>
                    </a:lnTo>
                    <a:cubicBezTo>
                      <a:pt x="407" y="0"/>
                      <a:pt x="409" y="2"/>
                      <a:pt x="409" y="4"/>
                    </a:cubicBezTo>
                    <a:lnTo>
                      <a:pt x="409" y="3600"/>
                    </a:lnTo>
                    <a:cubicBezTo>
                      <a:pt x="409" y="3601"/>
                      <a:pt x="409" y="3602"/>
                      <a:pt x="406" y="36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284" name="Google Shape;1687;p69">
                <a:extLst>
                  <a:ext uri="{FF2B5EF4-FFF2-40B4-BE49-F238E27FC236}">
                    <a16:creationId xmlns:a16="http://schemas.microsoft.com/office/drawing/2014/main" id="{7F649F1C-96BF-9096-C2B2-BD067BFBDBA7}"/>
                  </a:ext>
                </a:extLst>
              </p:cNvPr>
              <p:cNvSpPr/>
              <p:nvPr/>
            </p:nvSpPr>
            <p:spPr>
              <a:xfrm>
                <a:off x="7365889" y="1926624"/>
                <a:ext cx="24237" cy="364030"/>
              </a:xfrm>
              <a:custGeom>
                <a:avLst/>
                <a:gdLst/>
                <a:ahLst/>
                <a:cxnLst/>
                <a:rect l="l" t="t" r="r" b="b"/>
                <a:pathLst>
                  <a:path w="410" h="6158" extrusionOk="0">
                    <a:moveTo>
                      <a:pt x="406" y="6158"/>
                    </a:moveTo>
                    <a:lnTo>
                      <a:pt x="0" y="6158"/>
                    </a:lnTo>
                    <a:lnTo>
                      <a:pt x="0" y="0"/>
                    </a:lnTo>
                    <a:lnTo>
                      <a:pt x="406" y="0"/>
                    </a:lnTo>
                    <a:cubicBezTo>
                      <a:pt x="407" y="0"/>
                      <a:pt x="409" y="2"/>
                      <a:pt x="409" y="3"/>
                    </a:cubicBezTo>
                    <a:lnTo>
                      <a:pt x="409" y="6155"/>
                    </a:lnTo>
                    <a:cubicBezTo>
                      <a:pt x="409" y="6157"/>
                      <a:pt x="409" y="6158"/>
                      <a:pt x="406" y="615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</p:grpSp>
        <p:pic>
          <p:nvPicPr>
            <p:cNvPr id="265" name="Google Shape;1688;p69">
              <a:extLst>
                <a:ext uri="{FF2B5EF4-FFF2-40B4-BE49-F238E27FC236}">
                  <a16:creationId xmlns:a16="http://schemas.microsoft.com/office/drawing/2014/main" id="{75BB3C89-C269-D7CC-9B83-BC09B802A9A2}"/>
                </a:ext>
              </a:extLst>
            </p:cNvPr>
            <p:cNvPicPr preferRelativeResize="0"/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72" b="572"/>
            <a:stretch/>
          </p:blipFill>
          <p:spPr>
            <a:xfrm>
              <a:off x="5741450" y="600400"/>
              <a:ext cx="1612500" cy="3448800"/>
            </a:xfrm>
            <a:prstGeom prst="roundRect">
              <a:avLst>
                <a:gd name="adj" fmla="val 13105"/>
              </a:avLst>
            </a:prstGeom>
            <a:noFill/>
            <a:ln>
              <a:noFill/>
            </a:ln>
          </p:spPr>
        </p:pic>
        <p:grpSp>
          <p:nvGrpSpPr>
            <p:cNvPr id="266" name="Google Shape;1691;p69">
              <a:extLst>
                <a:ext uri="{FF2B5EF4-FFF2-40B4-BE49-F238E27FC236}">
                  <a16:creationId xmlns:a16="http://schemas.microsoft.com/office/drawing/2014/main" id="{676771FA-B354-0190-D47A-BBAC7DF134D4}"/>
                </a:ext>
              </a:extLst>
            </p:cNvPr>
            <p:cNvGrpSpPr/>
            <p:nvPr/>
          </p:nvGrpSpPr>
          <p:grpSpPr>
            <a:xfrm>
              <a:off x="6115643" y="601485"/>
              <a:ext cx="831866" cy="133895"/>
              <a:chOff x="6115643" y="822924"/>
              <a:chExt cx="831866" cy="133895"/>
            </a:xfrm>
          </p:grpSpPr>
          <p:sp>
            <p:nvSpPr>
              <p:cNvPr id="267" name="Google Shape;1692;p69">
                <a:extLst>
                  <a:ext uri="{FF2B5EF4-FFF2-40B4-BE49-F238E27FC236}">
                    <a16:creationId xmlns:a16="http://schemas.microsoft.com/office/drawing/2014/main" id="{3AFD325D-74C6-8533-164D-91F650D982CF}"/>
                  </a:ext>
                </a:extLst>
              </p:cNvPr>
              <p:cNvSpPr/>
              <p:nvPr/>
            </p:nvSpPr>
            <p:spPr>
              <a:xfrm>
                <a:off x="6115643" y="822924"/>
                <a:ext cx="831866" cy="133895"/>
              </a:xfrm>
              <a:custGeom>
                <a:avLst/>
                <a:gdLst/>
                <a:ahLst/>
                <a:cxnLst/>
                <a:rect l="l" t="t" r="r" b="b"/>
                <a:pathLst>
                  <a:path w="14072" h="2265" extrusionOk="0">
                    <a:moveTo>
                      <a:pt x="1" y="1"/>
                    </a:moveTo>
                    <a:lnTo>
                      <a:pt x="461" y="1023"/>
                    </a:lnTo>
                    <a:cubicBezTo>
                      <a:pt x="801" y="1775"/>
                      <a:pt x="1587" y="2264"/>
                      <a:pt x="2457" y="2264"/>
                    </a:cubicBezTo>
                    <a:lnTo>
                      <a:pt x="11614" y="2264"/>
                    </a:lnTo>
                    <a:cubicBezTo>
                      <a:pt x="12485" y="2264"/>
                      <a:pt x="13272" y="1776"/>
                      <a:pt x="13611" y="1023"/>
                    </a:cubicBezTo>
                    <a:lnTo>
                      <a:pt x="14072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00000">
                    <a:srgbClr val="F5F8FF"/>
                  </a:gs>
                </a:gsLst>
                <a:lin ang="809933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1693;p69">
                <a:extLst>
                  <a:ext uri="{FF2B5EF4-FFF2-40B4-BE49-F238E27FC236}">
                    <a16:creationId xmlns:a16="http://schemas.microsoft.com/office/drawing/2014/main" id="{CECB875F-1259-5D62-1665-9B47852E18D0}"/>
                  </a:ext>
                </a:extLst>
              </p:cNvPr>
              <p:cNvSpPr/>
              <p:nvPr/>
            </p:nvSpPr>
            <p:spPr>
              <a:xfrm>
                <a:off x="6338914" y="877781"/>
                <a:ext cx="378040" cy="24178"/>
              </a:xfrm>
              <a:custGeom>
                <a:avLst/>
                <a:gdLst/>
                <a:ahLst/>
                <a:cxnLst/>
                <a:rect l="l" t="t" r="r" b="b"/>
                <a:pathLst>
                  <a:path w="6395" h="409" extrusionOk="0">
                    <a:moveTo>
                      <a:pt x="6191" y="408"/>
                    </a:moveTo>
                    <a:lnTo>
                      <a:pt x="204" y="408"/>
                    </a:lnTo>
                    <a:cubicBezTo>
                      <a:pt x="91" y="408"/>
                      <a:pt x="0" y="317"/>
                      <a:pt x="0" y="205"/>
                    </a:cubicBezTo>
                    <a:lnTo>
                      <a:pt x="0" y="205"/>
                    </a:lnTo>
                    <a:cubicBezTo>
                      <a:pt x="0" y="92"/>
                      <a:pt x="91" y="1"/>
                      <a:pt x="204" y="1"/>
                    </a:cubicBezTo>
                    <a:lnTo>
                      <a:pt x="6191" y="1"/>
                    </a:lnTo>
                    <a:cubicBezTo>
                      <a:pt x="6303" y="1"/>
                      <a:pt x="6394" y="92"/>
                      <a:pt x="6394" y="205"/>
                    </a:cubicBezTo>
                    <a:lnTo>
                      <a:pt x="6394" y="205"/>
                    </a:lnTo>
                    <a:cubicBezTo>
                      <a:pt x="6394" y="317"/>
                      <a:pt x="6303" y="408"/>
                      <a:pt x="6191" y="40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1694;p69">
                <a:extLst>
                  <a:ext uri="{FF2B5EF4-FFF2-40B4-BE49-F238E27FC236}">
                    <a16:creationId xmlns:a16="http://schemas.microsoft.com/office/drawing/2014/main" id="{D80BBAD7-A871-A29A-E62E-AB1513FDC924}"/>
                  </a:ext>
                </a:extLst>
              </p:cNvPr>
              <p:cNvSpPr/>
              <p:nvPr/>
            </p:nvSpPr>
            <p:spPr>
              <a:xfrm>
                <a:off x="6784569" y="862352"/>
                <a:ext cx="52849" cy="55095"/>
              </a:xfrm>
              <a:custGeom>
                <a:avLst/>
                <a:gdLst/>
                <a:ahLst/>
                <a:cxnLst/>
                <a:rect l="l" t="t" r="r" b="b"/>
                <a:pathLst>
                  <a:path w="894" h="932" extrusionOk="0">
                    <a:moveTo>
                      <a:pt x="893" y="466"/>
                    </a:moveTo>
                    <a:cubicBezTo>
                      <a:pt x="893" y="722"/>
                      <a:pt x="694" y="931"/>
                      <a:pt x="447" y="931"/>
                    </a:cubicBezTo>
                    <a:cubicBezTo>
                      <a:pt x="201" y="931"/>
                      <a:pt x="0" y="722"/>
                      <a:pt x="0" y="466"/>
                    </a:cubicBezTo>
                    <a:cubicBezTo>
                      <a:pt x="0" y="209"/>
                      <a:pt x="201" y="0"/>
                      <a:pt x="447" y="0"/>
                    </a:cubicBezTo>
                    <a:cubicBezTo>
                      <a:pt x="694" y="0"/>
                      <a:pt x="893" y="209"/>
                      <a:pt x="893" y="46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1695;p69">
                <a:extLst>
                  <a:ext uri="{FF2B5EF4-FFF2-40B4-BE49-F238E27FC236}">
                    <a16:creationId xmlns:a16="http://schemas.microsoft.com/office/drawing/2014/main" id="{32298B08-C2D7-2928-21C8-37D6B165EF60}"/>
                  </a:ext>
                </a:extLst>
              </p:cNvPr>
              <p:cNvSpPr/>
              <p:nvPr/>
            </p:nvSpPr>
            <p:spPr>
              <a:xfrm>
                <a:off x="6796392" y="869032"/>
                <a:ext cx="16848" cy="17616"/>
              </a:xfrm>
              <a:custGeom>
                <a:avLst/>
                <a:gdLst/>
                <a:ahLst/>
                <a:cxnLst/>
                <a:rect l="l" t="t" r="r" b="b"/>
                <a:pathLst>
                  <a:path w="285" h="298" extrusionOk="0">
                    <a:moveTo>
                      <a:pt x="284" y="149"/>
                    </a:moveTo>
                    <a:cubicBezTo>
                      <a:pt x="284" y="231"/>
                      <a:pt x="221" y="297"/>
                      <a:pt x="142" y="297"/>
                    </a:cubicBezTo>
                    <a:cubicBezTo>
                      <a:pt x="64" y="297"/>
                      <a:pt x="1" y="231"/>
                      <a:pt x="1" y="149"/>
                    </a:cubicBezTo>
                    <a:cubicBezTo>
                      <a:pt x="1" y="67"/>
                      <a:pt x="64" y="1"/>
                      <a:pt x="142" y="1"/>
                    </a:cubicBezTo>
                    <a:cubicBezTo>
                      <a:pt x="221" y="1"/>
                      <a:pt x="284" y="67"/>
                      <a:pt x="284" y="14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271" name="Google Shape;1696;p69">
                <a:extLst>
                  <a:ext uri="{FF2B5EF4-FFF2-40B4-BE49-F238E27FC236}">
                    <a16:creationId xmlns:a16="http://schemas.microsoft.com/office/drawing/2014/main" id="{14AC9D0D-9043-6052-48CE-B1DC5526613A}"/>
                  </a:ext>
                </a:extLst>
              </p:cNvPr>
              <p:cNvSpPr/>
              <p:nvPr/>
            </p:nvSpPr>
            <p:spPr>
              <a:xfrm>
                <a:off x="6815604" y="892441"/>
                <a:ext cx="11941" cy="12414"/>
              </a:xfrm>
              <a:custGeom>
                <a:avLst/>
                <a:gdLst/>
                <a:ahLst/>
                <a:cxnLst/>
                <a:rect l="l" t="t" r="r" b="b"/>
                <a:pathLst>
                  <a:path w="201" h="210" extrusionOk="0">
                    <a:moveTo>
                      <a:pt x="202" y="105"/>
                    </a:moveTo>
                    <a:cubicBezTo>
                      <a:pt x="202" y="163"/>
                      <a:pt x="157" y="209"/>
                      <a:pt x="101" y="209"/>
                    </a:cubicBezTo>
                    <a:cubicBezTo>
                      <a:pt x="45" y="209"/>
                      <a:pt x="0" y="163"/>
                      <a:pt x="0" y="105"/>
                    </a:cubicBezTo>
                    <a:cubicBezTo>
                      <a:pt x="0" y="47"/>
                      <a:pt x="45" y="1"/>
                      <a:pt x="101" y="1"/>
                    </a:cubicBezTo>
                    <a:cubicBezTo>
                      <a:pt x="157" y="1"/>
                      <a:pt x="202" y="47"/>
                      <a:pt x="202" y="10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272" name="Google Shape;1697;p69">
                <a:extLst>
                  <a:ext uri="{FF2B5EF4-FFF2-40B4-BE49-F238E27FC236}">
                    <a16:creationId xmlns:a16="http://schemas.microsoft.com/office/drawing/2014/main" id="{13C17C15-4973-A22C-7F6A-AA5D63BE51F3}"/>
                  </a:ext>
                </a:extLst>
              </p:cNvPr>
              <p:cNvSpPr/>
              <p:nvPr/>
            </p:nvSpPr>
            <p:spPr>
              <a:xfrm>
                <a:off x="6253377" y="866726"/>
                <a:ext cx="21400" cy="22286"/>
              </a:xfrm>
              <a:custGeom>
                <a:avLst/>
                <a:gdLst/>
                <a:ahLst/>
                <a:cxnLst/>
                <a:rect l="l" t="t" r="r" b="b"/>
                <a:pathLst>
                  <a:path w="362" h="377" extrusionOk="0">
                    <a:moveTo>
                      <a:pt x="362" y="188"/>
                    </a:moveTo>
                    <a:cubicBezTo>
                      <a:pt x="362" y="292"/>
                      <a:pt x="281" y="376"/>
                      <a:pt x="181" y="376"/>
                    </a:cubicBezTo>
                    <a:cubicBezTo>
                      <a:pt x="81" y="376"/>
                      <a:pt x="1" y="292"/>
                      <a:pt x="1" y="188"/>
                    </a:cubicBezTo>
                    <a:cubicBezTo>
                      <a:pt x="1" y="85"/>
                      <a:pt x="81" y="1"/>
                      <a:pt x="181" y="1"/>
                    </a:cubicBezTo>
                    <a:cubicBezTo>
                      <a:pt x="281" y="1"/>
                      <a:pt x="362" y="85"/>
                      <a:pt x="362" y="18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1698;p69">
                <a:extLst>
                  <a:ext uri="{FF2B5EF4-FFF2-40B4-BE49-F238E27FC236}">
                    <a16:creationId xmlns:a16="http://schemas.microsoft.com/office/drawing/2014/main" id="{0811D63A-5371-DE7E-3CFA-80B3609B6CFC}"/>
                  </a:ext>
                </a:extLst>
              </p:cNvPr>
              <p:cNvSpPr/>
              <p:nvPr/>
            </p:nvSpPr>
            <p:spPr>
              <a:xfrm>
                <a:off x="6258165" y="869446"/>
                <a:ext cx="6857" cy="7153"/>
              </a:xfrm>
              <a:custGeom>
                <a:avLst/>
                <a:gdLst/>
                <a:ahLst/>
                <a:cxnLst/>
                <a:rect l="l" t="t" r="r" b="b"/>
                <a:pathLst>
                  <a:path w="115" h="120" extrusionOk="0">
                    <a:moveTo>
                      <a:pt x="115" y="60"/>
                    </a:moveTo>
                    <a:cubicBezTo>
                      <a:pt x="115" y="94"/>
                      <a:pt x="89" y="120"/>
                      <a:pt x="58" y="120"/>
                    </a:cubicBezTo>
                    <a:cubicBezTo>
                      <a:pt x="26" y="120"/>
                      <a:pt x="0" y="94"/>
                      <a:pt x="0" y="60"/>
                    </a:cubicBezTo>
                    <a:cubicBezTo>
                      <a:pt x="0" y="27"/>
                      <a:pt x="26" y="1"/>
                      <a:pt x="58" y="1"/>
                    </a:cubicBezTo>
                    <a:cubicBezTo>
                      <a:pt x="89" y="1"/>
                      <a:pt x="115" y="27"/>
                      <a:pt x="115" y="6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274" name="Google Shape;1699;p69">
                <a:extLst>
                  <a:ext uri="{FF2B5EF4-FFF2-40B4-BE49-F238E27FC236}">
                    <a16:creationId xmlns:a16="http://schemas.microsoft.com/office/drawing/2014/main" id="{E84546AD-5F0C-B631-A175-E0B2D6302EC4}"/>
                  </a:ext>
                </a:extLst>
              </p:cNvPr>
              <p:cNvSpPr/>
              <p:nvPr/>
            </p:nvSpPr>
            <p:spPr>
              <a:xfrm>
                <a:off x="6265968" y="878845"/>
                <a:ext cx="4907" cy="5025"/>
              </a:xfrm>
              <a:custGeom>
                <a:avLst/>
                <a:gdLst/>
                <a:ahLst/>
                <a:cxnLst/>
                <a:rect l="l" t="t" r="r" b="b"/>
                <a:pathLst>
                  <a:path w="83" h="85" extrusionOk="0">
                    <a:moveTo>
                      <a:pt x="82" y="42"/>
                    </a:moveTo>
                    <a:cubicBezTo>
                      <a:pt x="82" y="65"/>
                      <a:pt x="64" y="84"/>
                      <a:pt x="41" y="84"/>
                    </a:cubicBezTo>
                    <a:cubicBezTo>
                      <a:pt x="18" y="84"/>
                      <a:pt x="0" y="65"/>
                      <a:pt x="0" y="42"/>
                    </a:cubicBezTo>
                    <a:cubicBezTo>
                      <a:pt x="0" y="19"/>
                      <a:pt x="18" y="0"/>
                      <a:pt x="41" y="0"/>
                    </a:cubicBezTo>
                    <a:cubicBezTo>
                      <a:pt x="63" y="1"/>
                      <a:pt x="82" y="19"/>
                      <a:pt x="82" y="4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87" name="Google Shape;197;p36">
            <a:extLst>
              <a:ext uri="{FF2B5EF4-FFF2-40B4-BE49-F238E27FC236}">
                <a16:creationId xmlns:a16="http://schemas.microsoft.com/office/drawing/2014/main" id="{764A2C4B-C9D8-BE27-3483-618D963AF203}"/>
              </a:ext>
            </a:extLst>
          </p:cNvPr>
          <p:cNvSpPr txBox="1">
            <a:spLocks/>
          </p:cNvSpPr>
          <p:nvPr/>
        </p:nvSpPr>
        <p:spPr>
          <a:xfrm>
            <a:off x="2494257" y="4502139"/>
            <a:ext cx="2099714" cy="50394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500" b="1" kern="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OUTSTANDING</a:t>
            </a:r>
          </a:p>
        </p:txBody>
      </p:sp>
      <p:sp>
        <p:nvSpPr>
          <p:cNvPr id="288" name="Google Shape;197;p36">
            <a:extLst>
              <a:ext uri="{FF2B5EF4-FFF2-40B4-BE49-F238E27FC236}">
                <a16:creationId xmlns:a16="http://schemas.microsoft.com/office/drawing/2014/main" id="{2CEC2958-EB02-8407-6494-9415DFD992A9}"/>
              </a:ext>
            </a:extLst>
          </p:cNvPr>
          <p:cNvSpPr txBox="1">
            <a:spLocks/>
          </p:cNvSpPr>
          <p:nvPr/>
        </p:nvSpPr>
        <p:spPr>
          <a:xfrm>
            <a:off x="4554328" y="4498832"/>
            <a:ext cx="2099714" cy="50394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500" b="1" kern="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HISTORY</a:t>
            </a:r>
          </a:p>
        </p:txBody>
      </p:sp>
      <p:sp>
        <p:nvSpPr>
          <p:cNvPr id="2" name="Google Shape;197;p36">
            <a:extLst>
              <a:ext uri="{FF2B5EF4-FFF2-40B4-BE49-F238E27FC236}">
                <a16:creationId xmlns:a16="http://schemas.microsoft.com/office/drawing/2014/main" id="{31A83524-3C15-7C66-5742-C9FB08BF80EF}"/>
              </a:ext>
            </a:extLst>
          </p:cNvPr>
          <p:cNvSpPr txBox="1">
            <a:spLocks/>
          </p:cNvSpPr>
          <p:nvPr/>
        </p:nvSpPr>
        <p:spPr>
          <a:xfrm>
            <a:off x="3522143" y="239008"/>
            <a:ext cx="2099714" cy="50394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800" b="1" kern="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FEES</a:t>
            </a:r>
          </a:p>
        </p:txBody>
      </p:sp>
    </p:spTree>
    <p:extLst>
      <p:ext uri="{BB962C8B-B14F-4D97-AF65-F5344CB8AC3E}">
        <p14:creationId xmlns:p14="http://schemas.microsoft.com/office/powerpoint/2010/main" val="1505883195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7"/>
          <p:cNvSpPr/>
          <p:nvPr/>
        </p:nvSpPr>
        <p:spPr>
          <a:xfrm>
            <a:off x="4172967" y="134159"/>
            <a:ext cx="43209" cy="43209"/>
          </a:xfrm>
          <a:custGeom>
            <a:avLst/>
            <a:gdLst/>
            <a:ahLst/>
            <a:cxnLst/>
            <a:rect l="l" t="t" r="r" b="b"/>
            <a:pathLst>
              <a:path w="1429" h="1429" extrusionOk="0">
                <a:moveTo>
                  <a:pt x="714" y="357"/>
                </a:moveTo>
                <a:cubicBezTo>
                  <a:pt x="915" y="357"/>
                  <a:pt x="1071" y="513"/>
                  <a:pt x="1071" y="714"/>
                </a:cubicBezTo>
                <a:cubicBezTo>
                  <a:pt x="1071" y="915"/>
                  <a:pt x="915" y="1071"/>
                  <a:pt x="714" y="1071"/>
                </a:cubicBezTo>
                <a:cubicBezTo>
                  <a:pt x="536" y="1071"/>
                  <a:pt x="357" y="915"/>
                  <a:pt x="357" y="714"/>
                </a:cubicBezTo>
                <a:cubicBezTo>
                  <a:pt x="357" y="513"/>
                  <a:pt x="536" y="357"/>
                  <a:pt x="714" y="357"/>
                </a:cubicBezTo>
                <a:close/>
                <a:moveTo>
                  <a:pt x="714" y="0"/>
                </a:moveTo>
                <a:cubicBezTo>
                  <a:pt x="335" y="0"/>
                  <a:pt x="0" y="313"/>
                  <a:pt x="0" y="714"/>
                </a:cubicBezTo>
                <a:cubicBezTo>
                  <a:pt x="0" y="1116"/>
                  <a:pt x="335" y="1429"/>
                  <a:pt x="714" y="1429"/>
                </a:cubicBezTo>
                <a:cubicBezTo>
                  <a:pt x="1116" y="1429"/>
                  <a:pt x="1428" y="1116"/>
                  <a:pt x="1428" y="714"/>
                </a:cubicBezTo>
                <a:cubicBezTo>
                  <a:pt x="1428" y="313"/>
                  <a:pt x="1116" y="0"/>
                  <a:pt x="714" y="0"/>
                </a:cubicBezTo>
                <a:close/>
              </a:path>
            </a:pathLst>
          </a:custGeom>
          <a:solidFill>
            <a:srgbClr val="E2E3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grpSp>
        <p:nvGrpSpPr>
          <p:cNvPr id="241" name="Group 240">
            <a:extLst>
              <a:ext uri="{FF2B5EF4-FFF2-40B4-BE49-F238E27FC236}">
                <a16:creationId xmlns:a16="http://schemas.microsoft.com/office/drawing/2014/main" id="{6AC980CF-007C-823C-8840-7E8D88DCF19B}"/>
              </a:ext>
            </a:extLst>
          </p:cNvPr>
          <p:cNvGrpSpPr/>
          <p:nvPr/>
        </p:nvGrpSpPr>
        <p:grpSpPr>
          <a:xfrm>
            <a:off x="3755175" y="860006"/>
            <a:ext cx="1695961" cy="3584074"/>
            <a:chOff x="5694166" y="551112"/>
            <a:chExt cx="1695961" cy="3584074"/>
          </a:xfrm>
        </p:grpSpPr>
        <p:grpSp>
          <p:nvGrpSpPr>
            <p:cNvPr id="242" name="Google Shape;1677;p69">
              <a:extLst>
                <a:ext uri="{FF2B5EF4-FFF2-40B4-BE49-F238E27FC236}">
                  <a16:creationId xmlns:a16="http://schemas.microsoft.com/office/drawing/2014/main" id="{F0206AFB-E778-648B-FADA-50632AEC9BB8}"/>
                </a:ext>
              </a:extLst>
            </p:cNvPr>
            <p:cNvGrpSpPr/>
            <p:nvPr/>
          </p:nvGrpSpPr>
          <p:grpSpPr>
            <a:xfrm>
              <a:off x="5694166" y="551112"/>
              <a:ext cx="1695961" cy="3584074"/>
              <a:chOff x="5694166" y="779712"/>
              <a:chExt cx="1695961" cy="3584074"/>
            </a:xfrm>
          </p:grpSpPr>
          <p:sp>
            <p:nvSpPr>
              <p:cNvPr id="253" name="Google Shape;1678;p69">
                <a:extLst>
                  <a:ext uri="{FF2B5EF4-FFF2-40B4-BE49-F238E27FC236}">
                    <a16:creationId xmlns:a16="http://schemas.microsoft.com/office/drawing/2014/main" id="{EBB85B1B-CBD2-ED08-03AB-5D67221FF7D7}"/>
                  </a:ext>
                </a:extLst>
              </p:cNvPr>
              <p:cNvSpPr/>
              <p:nvPr/>
            </p:nvSpPr>
            <p:spPr>
              <a:xfrm rot="5400000">
                <a:off x="6827003" y="3632397"/>
                <a:ext cx="40" cy="40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1"/>
                    </a:moveTo>
                    <a:close/>
                  </a:path>
                </a:pathLst>
              </a:custGeom>
              <a:noFill/>
              <a:ln w="200" cap="flat" cmpd="sng">
                <a:solidFill>
                  <a:srgbClr val="E85B99"/>
                </a:solidFill>
                <a:prstDash val="solid"/>
                <a:miter lim="10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254" name="Google Shape;1679;p69">
                <a:extLst>
                  <a:ext uri="{FF2B5EF4-FFF2-40B4-BE49-F238E27FC236}">
                    <a16:creationId xmlns:a16="http://schemas.microsoft.com/office/drawing/2014/main" id="{499DB5B0-7240-3F4D-2D86-BCDD7DD214F0}"/>
                  </a:ext>
                </a:extLst>
              </p:cNvPr>
              <p:cNvSpPr/>
              <p:nvPr/>
            </p:nvSpPr>
            <p:spPr>
              <a:xfrm rot="-5400000" flipH="1">
                <a:off x="6900109" y="2905502"/>
                <a:ext cx="40" cy="40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1"/>
                    </a:moveTo>
                    <a:close/>
                  </a:path>
                </a:pathLst>
              </a:custGeom>
              <a:noFill/>
              <a:ln w="200" cap="flat" cmpd="sng">
                <a:solidFill>
                  <a:srgbClr val="E85B99"/>
                </a:solidFill>
                <a:prstDash val="solid"/>
                <a:miter lim="10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1680;p69">
                <a:extLst>
                  <a:ext uri="{FF2B5EF4-FFF2-40B4-BE49-F238E27FC236}">
                    <a16:creationId xmlns:a16="http://schemas.microsoft.com/office/drawing/2014/main" id="{68336BD9-F5A1-AA23-94BC-D47F973CB401}"/>
                  </a:ext>
                </a:extLst>
              </p:cNvPr>
              <p:cNvSpPr/>
              <p:nvPr/>
            </p:nvSpPr>
            <p:spPr>
              <a:xfrm rot="-5400000" flipH="1">
                <a:off x="6895720" y="4363746"/>
                <a:ext cx="40" cy="40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close/>
                  </a:path>
                </a:pathLst>
              </a:custGeom>
              <a:noFill/>
              <a:ln w="200" cap="flat" cmpd="sng">
                <a:solidFill>
                  <a:srgbClr val="E85B99"/>
                </a:solidFill>
                <a:prstDash val="solid"/>
                <a:miter lim="10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1681;p69">
                <a:extLst>
                  <a:ext uri="{FF2B5EF4-FFF2-40B4-BE49-F238E27FC236}">
                    <a16:creationId xmlns:a16="http://schemas.microsoft.com/office/drawing/2014/main" id="{2881C396-D2A0-8675-4085-BB8BB4A08DA7}"/>
                  </a:ext>
                </a:extLst>
              </p:cNvPr>
              <p:cNvSpPr/>
              <p:nvPr/>
            </p:nvSpPr>
            <p:spPr>
              <a:xfrm rot="5400000">
                <a:off x="6822654" y="2174153"/>
                <a:ext cx="40" cy="40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1"/>
                    </a:moveTo>
                    <a:close/>
                  </a:path>
                </a:pathLst>
              </a:custGeom>
              <a:noFill/>
              <a:ln w="200" cap="flat" cmpd="sng">
                <a:solidFill>
                  <a:srgbClr val="E85B99"/>
                </a:solidFill>
                <a:prstDash val="solid"/>
                <a:miter lim="10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1682;p69">
                <a:extLst>
                  <a:ext uri="{FF2B5EF4-FFF2-40B4-BE49-F238E27FC236}">
                    <a16:creationId xmlns:a16="http://schemas.microsoft.com/office/drawing/2014/main" id="{FD1F2170-3DFC-12CE-B5DB-ECBE0E15BB6D}"/>
                  </a:ext>
                </a:extLst>
              </p:cNvPr>
              <p:cNvSpPr/>
              <p:nvPr/>
            </p:nvSpPr>
            <p:spPr>
              <a:xfrm>
                <a:off x="5694166" y="779712"/>
                <a:ext cx="1674846" cy="3547373"/>
              </a:xfrm>
              <a:custGeom>
                <a:avLst/>
                <a:gdLst/>
                <a:ahLst/>
                <a:cxnLst/>
                <a:rect l="l" t="t" r="r" b="b"/>
                <a:pathLst>
                  <a:path w="28332" h="60006" extrusionOk="0">
                    <a:moveTo>
                      <a:pt x="4041" y="0"/>
                    </a:moveTo>
                    <a:cubicBezTo>
                      <a:pt x="1808" y="0"/>
                      <a:pt x="0" y="1808"/>
                      <a:pt x="0" y="4041"/>
                    </a:cubicBezTo>
                    <a:lnTo>
                      <a:pt x="0" y="55968"/>
                    </a:lnTo>
                    <a:cubicBezTo>
                      <a:pt x="0" y="58199"/>
                      <a:pt x="1808" y="60007"/>
                      <a:pt x="4041" y="60007"/>
                    </a:cubicBezTo>
                    <a:lnTo>
                      <a:pt x="24291" y="60007"/>
                    </a:lnTo>
                    <a:cubicBezTo>
                      <a:pt x="26522" y="60007"/>
                      <a:pt x="28331" y="58199"/>
                      <a:pt x="28331" y="55968"/>
                    </a:cubicBezTo>
                    <a:lnTo>
                      <a:pt x="28331" y="4041"/>
                    </a:lnTo>
                    <a:cubicBezTo>
                      <a:pt x="28331" y="1808"/>
                      <a:pt x="26522" y="0"/>
                      <a:pt x="24291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5F8FF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  <a:effectLst>
                <a:outerShdw blurRad="100013" dist="28575" algn="bl" rotWithShape="0">
                  <a:schemeClr val="dk1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1683;p69">
                <a:extLst>
                  <a:ext uri="{FF2B5EF4-FFF2-40B4-BE49-F238E27FC236}">
                    <a16:creationId xmlns:a16="http://schemas.microsoft.com/office/drawing/2014/main" id="{17FFC1D2-D31C-9220-C756-E155B6CFDB67}"/>
                  </a:ext>
                </a:extLst>
              </p:cNvPr>
              <p:cNvSpPr/>
              <p:nvPr/>
            </p:nvSpPr>
            <p:spPr>
              <a:xfrm>
                <a:off x="5889772" y="4294043"/>
                <a:ext cx="1251110" cy="19863"/>
              </a:xfrm>
              <a:custGeom>
                <a:avLst/>
                <a:gdLst/>
                <a:ahLst/>
                <a:cxnLst/>
                <a:rect l="l" t="t" r="r" b="b"/>
                <a:pathLst>
                  <a:path w="21164" h="336" extrusionOk="0">
                    <a:moveTo>
                      <a:pt x="0" y="166"/>
                    </a:moveTo>
                    <a:cubicBezTo>
                      <a:pt x="1763" y="103"/>
                      <a:pt x="3527" y="59"/>
                      <a:pt x="5291" y="38"/>
                    </a:cubicBezTo>
                    <a:cubicBezTo>
                      <a:pt x="7054" y="11"/>
                      <a:pt x="8818" y="4"/>
                      <a:pt x="10582" y="1"/>
                    </a:cubicBezTo>
                    <a:cubicBezTo>
                      <a:pt x="12346" y="3"/>
                      <a:pt x="14110" y="11"/>
                      <a:pt x="15873" y="38"/>
                    </a:cubicBezTo>
                    <a:cubicBezTo>
                      <a:pt x="17637" y="59"/>
                      <a:pt x="19401" y="103"/>
                      <a:pt x="21164" y="167"/>
                    </a:cubicBezTo>
                    <a:cubicBezTo>
                      <a:pt x="19401" y="233"/>
                      <a:pt x="17637" y="277"/>
                      <a:pt x="15873" y="298"/>
                    </a:cubicBezTo>
                    <a:cubicBezTo>
                      <a:pt x="14110" y="325"/>
                      <a:pt x="12346" y="331"/>
                      <a:pt x="10582" y="335"/>
                    </a:cubicBezTo>
                    <a:cubicBezTo>
                      <a:pt x="8818" y="331"/>
                      <a:pt x="7054" y="325"/>
                      <a:pt x="5291" y="298"/>
                    </a:cubicBezTo>
                    <a:cubicBezTo>
                      <a:pt x="3527" y="275"/>
                      <a:pt x="1763" y="232"/>
                      <a:pt x="0" y="16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1684;p69">
                <a:extLst>
                  <a:ext uri="{FF2B5EF4-FFF2-40B4-BE49-F238E27FC236}">
                    <a16:creationId xmlns:a16="http://schemas.microsoft.com/office/drawing/2014/main" id="{AEB35458-8AB7-7F00-6129-1E4242B3D2D0}"/>
                  </a:ext>
                </a:extLst>
              </p:cNvPr>
              <p:cNvSpPr/>
              <p:nvPr/>
            </p:nvSpPr>
            <p:spPr>
              <a:xfrm>
                <a:off x="7334264" y="1034076"/>
                <a:ext cx="19744" cy="2818130"/>
              </a:xfrm>
              <a:custGeom>
                <a:avLst/>
                <a:gdLst/>
                <a:ahLst/>
                <a:cxnLst/>
                <a:rect l="l" t="t" r="r" b="b"/>
                <a:pathLst>
                  <a:path w="334" h="47672" extrusionOk="0">
                    <a:moveTo>
                      <a:pt x="168" y="1"/>
                    </a:moveTo>
                    <a:cubicBezTo>
                      <a:pt x="205" y="1987"/>
                      <a:pt x="221" y="3974"/>
                      <a:pt x="250" y="5960"/>
                    </a:cubicBezTo>
                    <a:lnTo>
                      <a:pt x="296" y="11919"/>
                    </a:lnTo>
                    <a:cubicBezTo>
                      <a:pt x="322" y="15891"/>
                      <a:pt x="321" y="19864"/>
                      <a:pt x="334" y="23836"/>
                    </a:cubicBezTo>
                    <a:cubicBezTo>
                      <a:pt x="321" y="27809"/>
                      <a:pt x="322" y="31781"/>
                      <a:pt x="296" y="35753"/>
                    </a:cubicBezTo>
                    <a:lnTo>
                      <a:pt x="250" y="41712"/>
                    </a:lnTo>
                    <a:cubicBezTo>
                      <a:pt x="221" y="43698"/>
                      <a:pt x="206" y="45685"/>
                      <a:pt x="168" y="47671"/>
                    </a:cubicBezTo>
                    <a:cubicBezTo>
                      <a:pt x="129" y="45685"/>
                      <a:pt x="114" y="43698"/>
                      <a:pt x="86" y="41712"/>
                    </a:cubicBezTo>
                    <a:lnTo>
                      <a:pt x="40" y="35753"/>
                    </a:lnTo>
                    <a:cubicBezTo>
                      <a:pt x="13" y="31781"/>
                      <a:pt x="14" y="27808"/>
                      <a:pt x="1" y="23836"/>
                    </a:cubicBezTo>
                    <a:cubicBezTo>
                      <a:pt x="15" y="19864"/>
                      <a:pt x="13" y="15891"/>
                      <a:pt x="40" y="11919"/>
                    </a:cubicBezTo>
                    <a:lnTo>
                      <a:pt x="86" y="5960"/>
                    </a:lnTo>
                    <a:cubicBezTo>
                      <a:pt x="114" y="3974"/>
                      <a:pt x="131" y="1987"/>
                      <a:pt x="16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1685;p69">
                <a:extLst>
                  <a:ext uri="{FF2B5EF4-FFF2-40B4-BE49-F238E27FC236}">
                    <a16:creationId xmlns:a16="http://schemas.microsoft.com/office/drawing/2014/main" id="{267A355B-A489-65E6-D354-30116E3B1876}"/>
                  </a:ext>
                </a:extLst>
              </p:cNvPr>
              <p:cNvSpPr/>
              <p:nvPr/>
            </p:nvSpPr>
            <p:spPr>
              <a:xfrm>
                <a:off x="7365889" y="1401759"/>
                <a:ext cx="24237" cy="212991"/>
              </a:xfrm>
              <a:custGeom>
                <a:avLst/>
                <a:gdLst/>
                <a:ahLst/>
                <a:cxnLst/>
                <a:rect l="l" t="t" r="r" b="b"/>
                <a:pathLst>
                  <a:path w="410" h="3602" extrusionOk="0">
                    <a:moveTo>
                      <a:pt x="406" y="3602"/>
                    </a:moveTo>
                    <a:lnTo>
                      <a:pt x="0" y="3602"/>
                    </a:lnTo>
                    <a:lnTo>
                      <a:pt x="0" y="1"/>
                    </a:lnTo>
                    <a:lnTo>
                      <a:pt x="406" y="1"/>
                    </a:lnTo>
                    <a:cubicBezTo>
                      <a:pt x="407" y="1"/>
                      <a:pt x="409" y="2"/>
                      <a:pt x="409" y="3"/>
                    </a:cubicBezTo>
                    <a:lnTo>
                      <a:pt x="409" y="3599"/>
                    </a:lnTo>
                    <a:cubicBezTo>
                      <a:pt x="409" y="3602"/>
                      <a:pt x="409" y="3602"/>
                      <a:pt x="406" y="36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1686;p69">
                <a:extLst>
                  <a:ext uri="{FF2B5EF4-FFF2-40B4-BE49-F238E27FC236}">
                    <a16:creationId xmlns:a16="http://schemas.microsoft.com/office/drawing/2014/main" id="{03AE41D5-829D-335B-C548-F1EB59CB1BAB}"/>
                  </a:ext>
                </a:extLst>
              </p:cNvPr>
              <p:cNvSpPr/>
              <p:nvPr/>
            </p:nvSpPr>
            <p:spPr>
              <a:xfrm>
                <a:off x="7365889" y="1614743"/>
                <a:ext cx="24237" cy="212991"/>
              </a:xfrm>
              <a:custGeom>
                <a:avLst/>
                <a:gdLst/>
                <a:ahLst/>
                <a:cxnLst/>
                <a:rect l="l" t="t" r="r" b="b"/>
                <a:pathLst>
                  <a:path w="410" h="3602" extrusionOk="0">
                    <a:moveTo>
                      <a:pt x="406" y="3602"/>
                    </a:moveTo>
                    <a:lnTo>
                      <a:pt x="0" y="3602"/>
                    </a:lnTo>
                    <a:lnTo>
                      <a:pt x="0" y="0"/>
                    </a:lnTo>
                    <a:lnTo>
                      <a:pt x="406" y="0"/>
                    </a:lnTo>
                    <a:cubicBezTo>
                      <a:pt x="407" y="0"/>
                      <a:pt x="409" y="2"/>
                      <a:pt x="409" y="4"/>
                    </a:cubicBezTo>
                    <a:lnTo>
                      <a:pt x="409" y="3600"/>
                    </a:lnTo>
                    <a:cubicBezTo>
                      <a:pt x="409" y="3601"/>
                      <a:pt x="409" y="3602"/>
                      <a:pt x="406" y="36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1687;p69">
                <a:extLst>
                  <a:ext uri="{FF2B5EF4-FFF2-40B4-BE49-F238E27FC236}">
                    <a16:creationId xmlns:a16="http://schemas.microsoft.com/office/drawing/2014/main" id="{ACF08A44-9D0D-F528-9525-9B7B0F65891E}"/>
                  </a:ext>
                </a:extLst>
              </p:cNvPr>
              <p:cNvSpPr/>
              <p:nvPr/>
            </p:nvSpPr>
            <p:spPr>
              <a:xfrm>
                <a:off x="7365889" y="1926624"/>
                <a:ext cx="24237" cy="364030"/>
              </a:xfrm>
              <a:custGeom>
                <a:avLst/>
                <a:gdLst/>
                <a:ahLst/>
                <a:cxnLst/>
                <a:rect l="l" t="t" r="r" b="b"/>
                <a:pathLst>
                  <a:path w="410" h="6158" extrusionOk="0">
                    <a:moveTo>
                      <a:pt x="406" y="6158"/>
                    </a:moveTo>
                    <a:lnTo>
                      <a:pt x="0" y="6158"/>
                    </a:lnTo>
                    <a:lnTo>
                      <a:pt x="0" y="0"/>
                    </a:lnTo>
                    <a:lnTo>
                      <a:pt x="406" y="0"/>
                    </a:lnTo>
                    <a:cubicBezTo>
                      <a:pt x="407" y="0"/>
                      <a:pt x="409" y="2"/>
                      <a:pt x="409" y="3"/>
                    </a:cubicBezTo>
                    <a:lnTo>
                      <a:pt x="409" y="6155"/>
                    </a:lnTo>
                    <a:cubicBezTo>
                      <a:pt x="409" y="6157"/>
                      <a:pt x="409" y="6158"/>
                      <a:pt x="406" y="615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</p:grpSp>
        <p:pic>
          <p:nvPicPr>
            <p:cNvPr id="243" name="Google Shape;1688;p69">
              <a:extLst>
                <a:ext uri="{FF2B5EF4-FFF2-40B4-BE49-F238E27FC236}">
                  <a16:creationId xmlns:a16="http://schemas.microsoft.com/office/drawing/2014/main" id="{AF7F146D-ED29-2399-046F-E67D910681A6}"/>
                </a:ext>
              </a:extLst>
            </p:cNvPr>
            <p:cNvPicPr preferRelativeResize="0"/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72" b="572"/>
            <a:stretch/>
          </p:blipFill>
          <p:spPr>
            <a:xfrm>
              <a:off x="5741450" y="600400"/>
              <a:ext cx="1612500" cy="3448800"/>
            </a:xfrm>
            <a:prstGeom prst="roundRect">
              <a:avLst>
                <a:gd name="adj" fmla="val 13105"/>
              </a:avLst>
            </a:prstGeom>
            <a:noFill/>
            <a:ln>
              <a:noFill/>
            </a:ln>
          </p:spPr>
        </p:pic>
        <p:grpSp>
          <p:nvGrpSpPr>
            <p:cNvPr id="244" name="Google Shape;1691;p69">
              <a:extLst>
                <a:ext uri="{FF2B5EF4-FFF2-40B4-BE49-F238E27FC236}">
                  <a16:creationId xmlns:a16="http://schemas.microsoft.com/office/drawing/2014/main" id="{C5204A98-BEAD-887F-734C-9C44DD44D414}"/>
                </a:ext>
              </a:extLst>
            </p:cNvPr>
            <p:cNvGrpSpPr/>
            <p:nvPr/>
          </p:nvGrpSpPr>
          <p:grpSpPr>
            <a:xfrm>
              <a:off x="6115643" y="601485"/>
              <a:ext cx="831866" cy="133895"/>
              <a:chOff x="6115643" y="822924"/>
              <a:chExt cx="831866" cy="133895"/>
            </a:xfrm>
          </p:grpSpPr>
          <p:sp>
            <p:nvSpPr>
              <p:cNvPr id="245" name="Google Shape;1692;p69">
                <a:extLst>
                  <a:ext uri="{FF2B5EF4-FFF2-40B4-BE49-F238E27FC236}">
                    <a16:creationId xmlns:a16="http://schemas.microsoft.com/office/drawing/2014/main" id="{55EF7654-0E66-9CD9-06ED-DE36A0827EF0}"/>
                  </a:ext>
                </a:extLst>
              </p:cNvPr>
              <p:cNvSpPr/>
              <p:nvPr/>
            </p:nvSpPr>
            <p:spPr>
              <a:xfrm>
                <a:off x="6115643" y="822924"/>
                <a:ext cx="831866" cy="133895"/>
              </a:xfrm>
              <a:custGeom>
                <a:avLst/>
                <a:gdLst/>
                <a:ahLst/>
                <a:cxnLst/>
                <a:rect l="l" t="t" r="r" b="b"/>
                <a:pathLst>
                  <a:path w="14072" h="2265" extrusionOk="0">
                    <a:moveTo>
                      <a:pt x="1" y="1"/>
                    </a:moveTo>
                    <a:lnTo>
                      <a:pt x="461" y="1023"/>
                    </a:lnTo>
                    <a:cubicBezTo>
                      <a:pt x="801" y="1775"/>
                      <a:pt x="1587" y="2264"/>
                      <a:pt x="2457" y="2264"/>
                    </a:cubicBezTo>
                    <a:lnTo>
                      <a:pt x="11614" y="2264"/>
                    </a:lnTo>
                    <a:cubicBezTo>
                      <a:pt x="12485" y="2264"/>
                      <a:pt x="13272" y="1776"/>
                      <a:pt x="13611" y="1023"/>
                    </a:cubicBezTo>
                    <a:lnTo>
                      <a:pt x="14072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00000">
                    <a:srgbClr val="F5F8FF"/>
                  </a:gs>
                </a:gsLst>
                <a:lin ang="809933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1693;p69">
                <a:extLst>
                  <a:ext uri="{FF2B5EF4-FFF2-40B4-BE49-F238E27FC236}">
                    <a16:creationId xmlns:a16="http://schemas.microsoft.com/office/drawing/2014/main" id="{29D63AC1-D0A5-C5EF-1F9F-B54783BF5DD7}"/>
                  </a:ext>
                </a:extLst>
              </p:cNvPr>
              <p:cNvSpPr/>
              <p:nvPr/>
            </p:nvSpPr>
            <p:spPr>
              <a:xfrm>
                <a:off x="6338914" y="877781"/>
                <a:ext cx="378040" cy="24178"/>
              </a:xfrm>
              <a:custGeom>
                <a:avLst/>
                <a:gdLst/>
                <a:ahLst/>
                <a:cxnLst/>
                <a:rect l="l" t="t" r="r" b="b"/>
                <a:pathLst>
                  <a:path w="6395" h="409" extrusionOk="0">
                    <a:moveTo>
                      <a:pt x="6191" y="408"/>
                    </a:moveTo>
                    <a:lnTo>
                      <a:pt x="204" y="408"/>
                    </a:lnTo>
                    <a:cubicBezTo>
                      <a:pt x="91" y="408"/>
                      <a:pt x="0" y="317"/>
                      <a:pt x="0" y="205"/>
                    </a:cubicBezTo>
                    <a:lnTo>
                      <a:pt x="0" y="205"/>
                    </a:lnTo>
                    <a:cubicBezTo>
                      <a:pt x="0" y="92"/>
                      <a:pt x="91" y="1"/>
                      <a:pt x="204" y="1"/>
                    </a:cubicBezTo>
                    <a:lnTo>
                      <a:pt x="6191" y="1"/>
                    </a:lnTo>
                    <a:cubicBezTo>
                      <a:pt x="6303" y="1"/>
                      <a:pt x="6394" y="92"/>
                      <a:pt x="6394" y="205"/>
                    </a:cubicBezTo>
                    <a:lnTo>
                      <a:pt x="6394" y="205"/>
                    </a:lnTo>
                    <a:cubicBezTo>
                      <a:pt x="6394" y="317"/>
                      <a:pt x="6303" y="408"/>
                      <a:pt x="6191" y="40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1694;p69">
                <a:extLst>
                  <a:ext uri="{FF2B5EF4-FFF2-40B4-BE49-F238E27FC236}">
                    <a16:creationId xmlns:a16="http://schemas.microsoft.com/office/drawing/2014/main" id="{29083B02-ACFF-8EC0-429F-4B0270C27F51}"/>
                  </a:ext>
                </a:extLst>
              </p:cNvPr>
              <p:cNvSpPr/>
              <p:nvPr/>
            </p:nvSpPr>
            <p:spPr>
              <a:xfrm>
                <a:off x="6784569" y="862352"/>
                <a:ext cx="52849" cy="55095"/>
              </a:xfrm>
              <a:custGeom>
                <a:avLst/>
                <a:gdLst/>
                <a:ahLst/>
                <a:cxnLst/>
                <a:rect l="l" t="t" r="r" b="b"/>
                <a:pathLst>
                  <a:path w="894" h="932" extrusionOk="0">
                    <a:moveTo>
                      <a:pt x="893" y="466"/>
                    </a:moveTo>
                    <a:cubicBezTo>
                      <a:pt x="893" y="722"/>
                      <a:pt x="694" y="931"/>
                      <a:pt x="447" y="931"/>
                    </a:cubicBezTo>
                    <a:cubicBezTo>
                      <a:pt x="201" y="931"/>
                      <a:pt x="0" y="722"/>
                      <a:pt x="0" y="466"/>
                    </a:cubicBezTo>
                    <a:cubicBezTo>
                      <a:pt x="0" y="209"/>
                      <a:pt x="201" y="0"/>
                      <a:pt x="447" y="0"/>
                    </a:cubicBezTo>
                    <a:cubicBezTo>
                      <a:pt x="694" y="0"/>
                      <a:pt x="893" y="209"/>
                      <a:pt x="893" y="46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1695;p69">
                <a:extLst>
                  <a:ext uri="{FF2B5EF4-FFF2-40B4-BE49-F238E27FC236}">
                    <a16:creationId xmlns:a16="http://schemas.microsoft.com/office/drawing/2014/main" id="{01B76280-F161-1F19-5796-2D5A0ACA2371}"/>
                  </a:ext>
                </a:extLst>
              </p:cNvPr>
              <p:cNvSpPr/>
              <p:nvPr/>
            </p:nvSpPr>
            <p:spPr>
              <a:xfrm>
                <a:off x="6796392" y="869032"/>
                <a:ext cx="16848" cy="17616"/>
              </a:xfrm>
              <a:custGeom>
                <a:avLst/>
                <a:gdLst/>
                <a:ahLst/>
                <a:cxnLst/>
                <a:rect l="l" t="t" r="r" b="b"/>
                <a:pathLst>
                  <a:path w="285" h="298" extrusionOk="0">
                    <a:moveTo>
                      <a:pt x="284" y="149"/>
                    </a:moveTo>
                    <a:cubicBezTo>
                      <a:pt x="284" y="231"/>
                      <a:pt x="221" y="297"/>
                      <a:pt x="142" y="297"/>
                    </a:cubicBezTo>
                    <a:cubicBezTo>
                      <a:pt x="64" y="297"/>
                      <a:pt x="1" y="231"/>
                      <a:pt x="1" y="149"/>
                    </a:cubicBezTo>
                    <a:cubicBezTo>
                      <a:pt x="1" y="67"/>
                      <a:pt x="64" y="1"/>
                      <a:pt x="142" y="1"/>
                    </a:cubicBezTo>
                    <a:cubicBezTo>
                      <a:pt x="221" y="1"/>
                      <a:pt x="284" y="67"/>
                      <a:pt x="284" y="14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1696;p69">
                <a:extLst>
                  <a:ext uri="{FF2B5EF4-FFF2-40B4-BE49-F238E27FC236}">
                    <a16:creationId xmlns:a16="http://schemas.microsoft.com/office/drawing/2014/main" id="{764B2F93-249E-6619-AE43-F52F1FEC2952}"/>
                  </a:ext>
                </a:extLst>
              </p:cNvPr>
              <p:cNvSpPr/>
              <p:nvPr/>
            </p:nvSpPr>
            <p:spPr>
              <a:xfrm>
                <a:off x="6815604" y="892441"/>
                <a:ext cx="11941" cy="12414"/>
              </a:xfrm>
              <a:custGeom>
                <a:avLst/>
                <a:gdLst/>
                <a:ahLst/>
                <a:cxnLst/>
                <a:rect l="l" t="t" r="r" b="b"/>
                <a:pathLst>
                  <a:path w="201" h="210" extrusionOk="0">
                    <a:moveTo>
                      <a:pt x="202" y="105"/>
                    </a:moveTo>
                    <a:cubicBezTo>
                      <a:pt x="202" y="163"/>
                      <a:pt x="157" y="209"/>
                      <a:pt x="101" y="209"/>
                    </a:cubicBezTo>
                    <a:cubicBezTo>
                      <a:pt x="45" y="209"/>
                      <a:pt x="0" y="163"/>
                      <a:pt x="0" y="105"/>
                    </a:cubicBezTo>
                    <a:cubicBezTo>
                      <a:pt x="0" y="47"/>
                      <a:pt x="45" y="1"/>
                      <a:pt x="101" y="1"/>
                    </a:cubicBezTo>
                    <a:cubicBezTo>
                      <a:pt x="157" y="1"/>
                      <a:pt x="202" y="47"/>
                      <a:pt x="202" y="10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1697;p69">
                <a:extLst>
                  <a:ext uri="{FF2B5EF4-FFF2-40B4-BE49-F238E27FC236}">
                    <a16:creationId xmlns:a16="http://schemas.microsoft.com/office/drawing/2014/main" id="{EBBFF342-3450-4A39-B35C-4D157A0C1E77}"/>
                  </a:ext>
                </a:extLst>
              </p:cNvPr>
              <p:cNvSpPr/>
              <p:nvPr/>
            </p:nvSpPr>
            <p:spPr>
              <a:xfrm>
                <a:off x="6253377" y="866726"/>
                <a:ext cx="21400" cy="22286"/>
              </a:xfrm>
              <a:custGeom>
                <a:avLst/>
                <a:gdLst/>
                <a:ahLst/>
                <a:cxnLst/>
                <a:rect l="l" t="t" r="r" b="b"/>
                <a:pathLst>
                  <a:path w="362" h="377" extrusionOk="0">
                    <a:moveTo>
                      <a:pt x="362" y="188"/>
                    </a:moveTo>
                    <a:cubicBezTo>
                      <a:pt x="362" y="292"/>
                      <a:pt x="281" y="376"/>
                      <a:pt x="181" y="376"/>
                    </a:cubicBezTo>
                    <a:cubicBezTo>
                      <a:pt x="81" y="376"/>
                      <a:pt x="1" y="292"/>
                      <a:pt x="1" y="188"/>
                    </a:cubicBezTo>
                    <a:cubicBezTo>
                      <a:pt x="1" y="85"/>
                      <a:pt x="81" y="1"/>
                      <a:pt x="181" y="1"/>
                    </a:cubicBezTo>
                    <a:cubicBezTo>
                      <a:pt x="281" y="1"/>
                      <a:pt x="362" y="85"/>
                      <a:pt x="362" y="18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1698;p69">
                <a:extLst>
                  <a:ext uri="{FF2B5EF4-FFF2-40B4-BE49-F238E27FC236}">
                    <a16:creationId xmlns:a16="http://schemas.microsoft.com/office/drawing/2014/main" id="{EEB30F7D-BE24-D4A1-3F69-12688B5D043D}"/>
                  </a:ext>
                </a:extLst>
              </p:cNvPr>
              <p:cNvSpPr/>
              <p:nvPr/>
            </p:nvSpPr>
            <p:spPr>
              <a:xfrm>
                <a:off x="6258165" y="869446"/>
                <a:ext cx="6857" cy="7153"/>
              </a:xfrm>
              <a:custGeom>
                <a:avLst/>
                <a:gdLst/>
                <a:ahLst/>
                <a:cxnLst/>
                <a:rect l="l" t="t" r="r" b="b"/>
                <a:pathLst>
                  <a:path w="115" h="120" extrusionOk="0">
                    <a:moveTo>
                      <a:pt x="115" y="60"/>
                    </a:moveTo>
                    <a:cubicBezTo>
                      <a:pt x="115" y="94"/>
                      <a:pt x="89" y="120"/>
                      <a:pt x="58" y="120"/>
                    </a:cubicBezTo>
                    <a:cubicBezTo>
                      <a:pt x="26" y="120"/>
                      <a:pt x="0" y="94"/>
                      <a:pt x="0" y="60"/>
                    </a:cubicBezTo>
                    <a:cubicBezTo>
                      <a:pt x="0" y="27"/>
                      <a:pt x="26" y="1"/>
                      <a:pt x="58" y="1"/>
                    </a:cubicBezTo>
                    <a:cubicBezTo>
                      <a:pt x="89" y="1"/>
                      <a:pt x="115" y="27"/>
                      <a:pt x="115" y="6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1699;p69">
                <a:extLst>
                  <a:ext uri="{FF2B5EF4-FFF2-40B4-BE49-F238E27FC236}">
                    <a16:creationId xmlns:a16="http://schemas.microsoft.com/office/drawing/2014/main" id="{A5CA4C0B-6C38-F2E2-1630-E1458038392D}"/>
                  </a:ext>
                </a:extLst>
              </p:cNvPr>
              <p:cNvSpPr/>
              <p:nvPr/>
            </p:nvSpPr>
            <p:spPr>
              <a:xfrm>
                <a:off x="6265968" y="878845"/>
                <a:ext cx="4907" cy="5025"/>
              </a:xfrm>
              <a:custGeom>
                <a:avLst/>
                <a:gdLst/>
                <a:ahLst/>
                <a:cxnLst/>
                <a:rect l="l" t="t" r="r" b="b"/>
                <a:pathLst>
                  <a:path w="83" h="85" extrusionOk="0">
                    <a:moveTo>
                      <a:pt x="82" y="42"/>
                    </a:moveTo>
                    <a:cubicBezTo>
                      <a:pt x="82" y="65"/>
                      <a:pt x="64" y="84"/>
                      <a:pt x="41" y="84"/>
                    </a:cubicBezTo>
                    <a:cubicBezTo>
                      <a:pt x="18" y="84"/>
                      <a:pt x="0" y="65"/>
                      <a:pt x="0" y="42"/>
                    </a:cubicBezTo>
                    <a:cubicBezTo>
                      <a:pt x="0" y="19"/>
                      <a:pt x="18" y="0"/>
                      <a:pt x="41" y="0"/>
                    </a:cubicBezTo>
                    <a:cubicBezTo>
                      <a:pt x="63" y="1"/>
                      <a:pt x="82" y="19"/>
                      <a:pt x="82" y="4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" name="Google Shape;197;p36">
            <a:extLst>
              <a:ext uri="{FF2B5EF4-FFF2-40B4-BE49-F238E27FC236}">
                <a16:creationId xmlns:a16="http://schemas.microsoft.com/office/drawing/2014/main" id="{31A83524-3C15-7C66-5742-C9FB08BF80EF}"/>
              </a:ext>
            </a:extLst>
          </p:cNvPr>
          <p:cNvSpPr txBox="1">
            <a:spLocks/>
          </p:cNvSpPr>
          <p:nvPr/>
        </p:nvSpPr>
        <p:spPr>
          <a:xfrm>
            <a:off x="3522143" y="239008"/>
            <a:ext cx="2099714" cy="50394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800" b="1" kern="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CALENDAR</a:t>
            </a:r>
          </a:p>
        </p:txBody>
      </p:sp>
    </p:spTree>
    <p:extLst>
      <p:ext uri="{BB962C8B-B14F-4D97-AF65-F5344CB8AC3E}">
        <p14:creationId xmlns:p14="http://schemas.microsoft.com/office/powerpoint/2010/main" val="2411652673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7"/>
          <p:cNvSpPr/>
          <p:nvPr/>
        </p:nvSpPr>
        <p:spPr>
          <a:xfrm>
            <a:off x="4172967" y="134159"/>
            <a:ext cx="43209" cy="43209"/>
          </a:xfrm>
          <a:custGeom>
            <a:avLst/>
            <a:gdLst/>
            <a:ahLst/>
            <a:cxnLst/>
            <a:rect l="l" t="t" r="r" b="b"/>
            <a:pathLst>
              <a:path w="1429" h="1429" extrusionOk="0">
                <a:moveTo>
                  <a:pt x="714" y="357"/>
                </a:moveTo>
                <a:cubicBezTo>
                  <a:pt x="915" y="357"/>
                  <a:pt x="1071" y="513"/>
                  <a:pt x="1071" y="714"/>
                </a:cubicBezTo>
                <a:cubicBezTo>
                  <a:pt x="1071" y="915"/>
                  <a:pt x="915" y="1071"/>
                  <a:pt x="714" y="1071"/>
                </a:cubicBezTo>
                <a:cubicBezTo>
                  <a:pt x="536" y="1071"/>
                  <a:pt x="357" y="915"/>
                  <a:pt x="357" y="714"/>
                </a:cubicBezTo>
                <a:cubicBezTo>
                  <a:pt x="357" y="513"/>
                  <a:pt x="536" y="357"/>
                  <a:pt x="714" y="357"/>
                </a:cubicBezTo>
                <a:close/>
                <a:moveTo>
                  <a:pt x="714" y="0"/>
                </a:moveTo>
                <a:cubicBezTo>
                  <a:pt x="335" y="0"/>
                  <a:pt x="0" y="313"/>
                  <a:pt x="0" y="714"/>
                </a:cubicBezTo>
                <a:cubicBezTo>
                  <a:pt x="0" y="1116"/>
                  <a:pt x="335" y="1429"/>
                  <a:pt x="714" y="1429"/>
                </a:cubicBezTo>
                <a:cubicBezTo>
                  <a:pt x="1116" y="1429"/>
                  <a:pt x="1428" y="1116"/>
                  <a:pt x="1428" y="714"/>
                </a:cubicBezTo>
                <a:cubicBezTo>
                  <a:pt x="1428" y="313"/>
                  <a:pt x="1116" y="0"/>
                  <a:pt x="714" y="0"/>
                </a:cubicBezTo>
                <a:close/>
              </a:path>
            </a:pathLst>
          </a:custGeom>
          <a:solidFill>
            <a:srgbClr val="E2E3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grpSp>
        <p:nvGrpSpPr>
          <p:cNvPr id="241" name="Group 240">
            <a:extLst>
              <a:ext uri="{FF2B5EF4-FFF2-40B4-BE49-F238E27FC236}">
                <a16:creationId xmlns:a16="http://schemas.microsoft.com/office/drawing/2014/main" id="{6AC980CF-007C-823C-8840-7E8D88DCF19B}"/>
              </a:ext>
            </a:extLst>
          </p:cNvPr>
          <p:cNvGrpSpPr/>
          <p:nvPr/>
        </p:nvGrpSpPr>
        <p:grpSpPr>
          <a:xfrm>
            <a:off x="1663889" y="860006"/>
            <a:ext cx="1695961" cy="3584074"/>
            <a:chOff x="5694166" y="551112"/>
            <a:chExt cx="1695961" cy="3584074"/>
          </a:xfrm>
        </p:grpSpPr>
        <p:grpSp>
          <p:nvGrpSpPr>
            <p:cNvPr id="242" name="Google Shape;1677;p69">
              <a:extLst>
                <a:ext uri="{FF2B5EF4-FFF2-40B4-BE49-F238E27FC236}">
                  <a16:creationId xmlns:a16="http://schemas.microsoft.com/office/drawing/2014/main" id="{F0206AFB-E778-648B-FADA-50632AEC9BB8}"/>
                </a:ext>
              </a:extLst>
            </p:cNvPr>
            <p:cNvGrpSpPr/>
            <p:nvPr/>
          </p:nvGrpSpPr>
          <p:grpSpPr>
            <a:xfrm>
              <a:off x="5694166" y="551112"/>
              <a:ext cx="1695961" cy="3584074"/>
              <a:chOff x="5694166" y="779712"/>
              <a:chExt cx="1695961" cy="3584074"/>
            </a:xfrm>
          </p:grpSpPr>
          <p:sp>
            <p:nvSpPr>
              <p:cNvPr id="253" name="Google Shape;1678;p69">
                <a:extLst>
                  <a:ext uri="{FF2B5EF4-FFF2-40B4-BE49-F238E27FC236}">
                    <a16:creationId xmlns:a16="http://schemas.microsoft.com/office/drawing/2014/main" id="{EBB85B1B-CBD2-ED08-03AB-5D67221FF7D7}"/>
                  </a:ext>
                </a:extLst>
              </p:cNvPr>
              <p:cNvSpPr/>
              <p:nvPr/>
            </p:nvSpPr>
            <p:spPr>
              <a:xfrm rot="5400000">
                <a:off x="6827003" y="3632397"/>
                <a:ext cx="40" cy="40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1"/>
                    </a:moveTo>
                    <a:close/>
                  </a:path>
                </a:pathLst>
              </a:custGeom>
              <a:noFill/>
              <a:ln w="200" cap="flat" cmpd="sng">
                <a:solidFill>
                  <a:srgbClr val="E85B99"/>
                </a:solidFill>
                <a:prstDash val="solid"/>
                <a:miter lim="10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254" name="Google Shape;1679;p69">
                <a:extLst>
                  <a:ext uri="{FF2B5EF4-FFF2-40B4-BE49-F238E27FC236}">
                    <a16:creationId xmlns:a16="http://schemas.microsoft.com/office/drawing/2014/main" id="{499DB5B0-7240-3F4D-2D86-BCDD7DD214F0}"/>
                  </a:ext>
                </a:extLst>
              </p:cNvPr>
              <p:cNvSpPr/>
              <p:nvPr/>
            </p:nvSpPr>
            <p:spPr>
              <a:xfrm rot="-5400000" flipH="1">
                <a:off x="6900109" y="2905502"/>
                <a:ext cx="40" cy="40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1"/>
                    </a:moveTo>
                    <a:close/>
                  </a:path>
                </a:pathLst>
              </a:custGeom>
              <a:noFill/>
              <a:ln w="200" cap="flat" cmpd="sng">
                <a:solidFill>
                  <a:srgbClr val="E85B99"/>
                </a:solidFill>
                <a:prstDash val="solid"/>
                <a:miter lim="10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1680;p69">
                <a:extLst>
                  <a:ext uri="{FF2B5EF4-FFF2-40B4-BE49-F238E27FC236}">
                    <a16:creationId xmlns:a16="http://schemas.microsoft.com/office/drawing/2014/main" id="{68336BD9-F5A1-AA23-94BC-D47F973CB401}"/>
                  </a:ext>
                </a:extLst>
              </p:cNvPr>
              <p:cNvSpPr/>
              <p:nvPr/>
            </p:nvSpPr>
            <p:spPr>
              <a:xfrm rot="-5400000" flipH="1">
                <a:off x="6895720" y="4363746"/>
                <a:ext cx="40" cy="40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close/>
                  </a:path>
                </a:pathLst>
              </a:custGeom>
              <a:noFill/>
              <a:ln w="200" cap="flat" cmpd="sng">
                <a:solidFill>
                  <a:srgbClr val="E85B99"/>
                </a:solidFill>
                <a:prstDash val="solid"/>
                <a:miter lim="10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1681;p69">
                <a:extLst>
                  <a:ext uri="{FF2B5EF4-FFF2-40B4-BE49-F238E27FC236}">
                    <a16:creationId xmlns:a16="http://schemas.microsoft.com/office/drawing/2014/main" id="{2881C396-D2A0-8675-4085-BB8BB4A08DA7}"/>
                  </a:ext>
                </a:extLst>
              </p:cNvPr>
              <p:cNvSpPr/>
              <p:nvPr/>
            </p:nvSpPr>
            <p:spPr>
              <a:xfrm rot="5400000">
                <a:off x="6822654" y="2174153"/>
                <a:ext cx="40" cy="40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1"/>
                    </a:moveTo>
                    <a:close/>
                  </a:path>
                </a:pathLst>
              </a:custGeom>
              <a:noFill/>
              <a:ln w="200" cap="flat" cmpd="sng">
                <a:solidFill>
                  <a:srgbClr val="E85B99"/>
                </a:solidFill>
                <a:prstDash val="solid"/>
                <a:miter lim="10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1682;p69">
                <a:extLst>
                  <a:ext uri="{FF2B5EF4-FFF2-40B4-BE49-F238E27FC236}">
                    <a16:creationId xmlns:a16="http://schemas.microsoft.com/office/drawing/2014/main" id="{FD1F2170-3DFC-12CE-B5DB-ECBE0E15BB6D}"/>
                  </a:ext>
                </a:extLst>
              </p:cNvPr>
              <p:cNvSpPr/>
              <p:nvPr/>
            </p:nvSpPr>
            <p:spPr>
              <a:xfrm>
                <a:off x="5694166" y="779712"/>
                <a:ext cx="1674846" cy="3547373"/>
              </a:xfrm>
              <a:custGeom>
                <a:avLst/>
                <a:gdLst/>
                <a:ahLst/>
                <a:cxnLst/>
                <a:rect l="l" t="t" r="r" b="b"/>
                <a:pathLst>
                  <a:path w="28332" h="60006" extrusionOk="0">
                    <a:moveTo>
                      <a:pt x="4041" y="0"/>
                    </a:moveTo>
                    <a:cubicBezTo>
                      <a:pt x="1808" y="0"/>
                      <a:pt x="0" y="1808"/>
                      <a:pt x="0" y="4041"/>
                    </a:cubicBezTo>
                    <a:lnTo>
                      <a:pt x="0" y="55968"/>
                    </a:lnTo>
                    <a:cubicBezTo>
                      <a:pt x="0" y="58199"/>
                      <a:pt x="1808" y="60007"/>
                      <a:pt x="4041" y="60007"/>
                    </a:cubicBezTo>
                    <a:lnTo>
                      <a:pt x="24291" y="60007"/>
                    </a:lnTo>
                    <a:cubicBezTo>
                      <a:pt x="26522" y="60007"/>
                      <a:pt x="28331" y="58199"/>
                      <a:pt x="28331" y="55968"/>
                    </a:cubicBezTo>
                    <a:lnTo>
                      <a:pt x="28331" y="4041"/>
                    </a:lnTo>
                    <a:cubicBezTo>
                      <a:pt x="28331" y="1808"/>
                      <a:pt x="26522" y="0"/>
                      <a:pt x="24291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5F8FF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  <a:effectLst>
                <a:outerShdw blurRad="100013" dist="28575" algn="bl" rotWithShape="0">
                  <a:schemeClr val="dk1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1683;p69">
                <a:extLst>
                  <a:ext uri="{FF2B5EF4-FFF2-40B4-BE49-F238E27FC236}">
                    <a16:creationId xmlns:a16="http://schemas.microsoft.com/office/drawing/2014/main" id="{17FFC1D2-D31C-9220-C756-E155B6CFDB67}"/>
                  </a:ext>
                </a:extLst>
              </p:cNvPr>
              <p:cNvSpPr/>
              <p:nvPr/>
            </p:nvSpPr>
            <p:spPr>
              <a:xfrm>
                <a:off x="5889772" y="4294043"/>
                <a:ext cx="1251110" cy="19863"/>
              </a:xfrm>
              <a:custGeom>
                <a:avLst/>
                <a:gdLst/>
                <a:ahLst/>
                <a:cxnLst/>
                <a:rect l="l" t="t" r="r" b="b"/>
                <a:pathLst>
                  <a:path w="21164" h="336" extrusionOk="0">
                    <a:moveTo>
                      <a:pt x="0" y="166"/>
                    </a:moveTo>
                    <a:cubicBezTo>
                      <a:pt x="1763" y="103"/>
                      <a:pt x="3527" y="59"/>
                      <a:pt x="5291" y="38"/>
                    </a:cubicBezTo>
                    <a:cubicBezTo>
                      <a:pt x="7054" y="11"/>
                      <a:pt x="8818" y="4"/>
                      <a:pt x="10582" y="1"/>
                    </a:cubicBezTo>
                    <a:cubicBezTo>
                      <a:pt x="12346" y="3"/>
                      <a:pt x="14110" y="11"/>
                      <a:pt x="15873" y="38"/>
                    </a:cubicBezTo>
                    <a:cubicBezTo>
                      <a:pt x="17637" y="59"/>
                      <a:pt x="19401" y="103"/>
                      <a:pt x="21164" y="167"/>
                    </a:cubicBezTo>
                    <a:cubicBezTo>
                      <a:pt x="19401" y="233"/>
                      <a:pt x="17637" y="277"/>
                      <a:pt x="15873" y="298"/>
                    </a:cubicBezTo>
                    <a:cubicBezTo>
                      <a:pt x="14110" y="325"/>
                      <a:pt x="12346" y="331"/>
                      <a:pt x="10582" y="335"/>
                    </a:cubicBezTo>
                    <a:cubicBezTo>
                      <a:pt x="8818" y="331"/>
                      <a:pt x="7054" y="325"/>
                      <a:pt x="5291" y="298"/>
                    </a:cubicBezTo>
                    <a:cubicBezTo>
                      <a:pt x="3527" y="275"/>
                      <a:pt x="1763" y="232"/>
                      <a:pt x="0" y="16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1684;p69">
                <a:extLst>
                  <a:ext uri="{FF2B5EF4-FFF2-40B4-BE49-F238E27FC236}">
                    <a16:creationId xmlns:a16="http://schemas.microsoft.com/office/drawing/2014/main" id="{AEB35458-8AB7-7F00-6129-1E4242B3D2D0}"/>
                  </a:ext>
                </a:extLst>
              </p:cNvPr>
              <p:cNvSpPr/>
              <p:nvPr/>
            </p:nvSpPr>
            <p:spPr>
              <a:xfrm>
                <a:off x="7334264" y="1034076"/>
                <a:ext cx="19744" cy="2818130"/>
              </a:xfrm>
              <a:custGeom>
                <a:avLst/>
                <a:gdLst/>
                <a:ahLst/>
                <a:cxnLst/>
                <a:rect l="l" t="t" r="r" b="b"/>
                <a:pathLst>
                  <a:path w="334" h="47672" extrusionOk="0">
                    <a:moveTo>
                      <a:pt x="168" y="1"/>
                    </a:moveTo>
                    <a:cubicBezTo>
                      <a:pt x="205" y="1987"/>
                      <a:pt x="221" y="3974"/>
                      <a:pt x="250" y="5960"/>
                    </a:cubicBezTo>
                    <a:lnTo>
                      <a:pt x="296" y="11919"/>
                    </a:lnTo>
                    <a:cubicBezTo>
                      <a:pt x="322" y="15891"/>
                      <a:pt x="321" y="19864"/>
                      <a:pt x="334" y="23836"/>
                    </a:cubicBezTo>
                    <a:cubicBezTo>
                      <a:pt x="321" y="27809"/>
                      <a:pt x="322" y="31781"/>
                      <a:pt x="296" y="35753"/>
                    </a:cubicBezTo>
                    <a:lnTo>
                      <a:pt x="250" y="41712"/>
                    </a:lnTo>
                    <a:cubicBezTo>
                      <a:pt x="221" y="43698"/>
                      <a:pt x="206" y="45685"/>
                      <a:pt x="168" y="47671"/>
                    </a:cubicBezTo>
                    <a:cubicBezTo>
                      <a:pt x="129" y="45685"/>
                      <a:pt x="114" y="43698"/>
                      <a:pt x="86" y="41712"/>
                    </a:cubicBezTo>
                    <a:lnTo>
                      <a:pt x="40" y="35753"/>
                    </a:lnTo>
                    <a:cubicBezTo>
                      <a:pt x="13" y="31781"/>
                      <a:pt x="14" y="27808"/>
                      <a:pt x="1" y="23836"/>
                    </a:cubicBezTo>
                    <a:cubicBezTo>
                      <a:pt x="15" y="19864"/>
                      <a:pt x="13" y="15891"/>
                      <a:pt x="40" y="11919"/>
                    </a:cubicBezTo>
                    <a:lnTo>
                      <a:pt x="86" y="5960"/>
                    </a:lnTo>
                    <a:cubicBezTo>
                      <a:pt x="114" y="3974"/>
                      <a:pt x="131" y="1987"/>
                      <a:pt x="16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1685;p69">
                <a:extLst>
                  <a:ext uri="{FF2B5EF4-FFF2-40B4-BE49-F238E27FC236}">
                    <a16:creationId xmlns:a16="http://schemas.microsoft.com/office/drawing/2014/main" id="{267A355B-A489-65E6-D354-30116E3B1876}"/>
                  </a:ext>
                </a:extLst>
              </p:cNvPr>
              <p:cNvSpPr/>
              <p:nvPr/>
            </p:nvSpPr>
            <p:spPr>
              <a:xfrm>
                <a:off x="7365889" y="1401759"/>
                <a:ext cx="24237" cy="212991"/>
              </a:xfrm>
              <a:custGeom>
                <a:avLst/>
                <a:gdLst/>
                <a:ahLst/>
                <a:cxnLst/>
                <a:rect l="l" t="t" r="r" b="b"/>
                <a:pathLst>
                  <a:path w="410" h="3602" extrusionOk="0">
                    <a:moveTo>
                      <a:pt x="406" y="3602"/>
                    </a:moveTo>
                    <a:lnTo>
                      <a:pt x="0" y="3602"/>
                    </a:lnTo>
                    <a:lnTo>
                      <a:pt x="0" y="1"/>
                    </a:lnTo>
                    <a:lnTo>
                      <a:pt x="406" y="1"/>
                    </a:lnTo>
                    <a:cubicBezTo>
                      <a:pt x="407" y="1"/>
                      <a:pt x="409" y="2"/>
                      <a:pt x="409" y="3"/>
                    </a:cubicBezTo>
                    <a:lnTo>
                      <a:pt x="409" y="3599"/>
                    </a:lnTo>
                    <a:cubicBezTo>
                      <a:pt x="409" y="3602"/>
                      <a:pt x="409" y="3602"/>
                      <a:pt x="406" y="36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1686;p69">
                <a:extLst>
                  <a:ext uri="{FF2B5EF4-FFF2-40B4-BE49-F238E27FC236}">
                    <a16:creationId xmlns:a16="http://schemas.microsoft.com/office/drawing/2014/main" id="{03AE41D5-829D-335B-C548-F1EB59CB1BAB}"/>
                  </a:ext>
                </a:extLst>
              </p:cNvPr>
              <p:cNvSpPr/>
              <p:nvPr/>
            </p:nvSpPr>
            <p:spPr>
              <a:xfrm>
                <a:off x="7365889" y="1614743"/>
                <a:ext cx="24237" cy="212991"/>
              </a:xfrm>
              <a:custGeom>
                <a:avLst/>
                <a:gdLst/>
                <a:ahLst/>
                <a:cxnLst/>
                <a:rect l="l" t="t" r="r" b="b"/>
                <a:pathLst>
                  <a:path w="410" h="3602" extrusionOk="0">
                    <a:moveTo>
                      <a:pt x="406" y="3602"/>
                    </a:moveTo>
                    <a:lnTo>
                      <a:pt x="0" y="3602"/>
                    </a:lnTo>
                    <a:lnTo>
                      <a:pt x="0" y="0"/>
                    </a:lnTo>
                    <a:lnTo>
                      <a:pt x="406" y="0"/>
                    </a:lnTo>
                    <a:cubicBezTo>
                      <a:pt x="407" y="0"/>
                      <a:pt x="409" y="2"/>
                      <a:pt x="409" y="4"/>
                    </a:cubicBezTo>
                    <a:lnTo>
                      <a:pt x="409" y="3600"/>
                    </a:lnTo>
                    <a:cubicBezTo>
                      <a:pt x="409" y="3601"/>
                      <a:pt x="409" y="3602"/>
                      <a:pt x="406" y="36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1687;p69">
                <a:extLst>
                  <a:ext uri="{FF2B5EF4-FFF2-40B4-BE49-F238E27FC236}">
                    <a16:creationId xmlns:a16="http://schemas.microsoft.com/office/drawing/2014/main" id="{ACF08A44-9D0D-F528-9525-9B7B0F65891E}"/>
                  </a:ext>
                </a:extLst>
              </p:cNvPr>
              <p:cNvSpPr/>
              <p:nvPr/>
            </p:nvSpPr>
            <p:spPr>
              <a:xfrm>
                <a:off x="7365889" y="1926624"/>
                <a:ext cx="24237" cy="364030"/>
              </a:xfrm>
              <a:custGeom>
                <a:avLst/>
                <a:gdLst/>
                <a:ahLst/>
                <a:cxnLst/>
                <a:rect l="l" t="t" r="r" b="b"/>
                <a:pathLst>
                  <a:path w="410" h="6158" extrusionOk="0">
                    <a:moveTo>
                      <a:pt x="406" y="6158"/>
                    </a:moveTo>
                    <a:lnTo>
                      <a:pt x="0" y="6158"/>
                    </a:lnTo>
                    <a:lnTo>
                      <a:pt x="0" y="0"/>
                    </a:lnTo>
                    <a:lnTo>
                      <a:pt x="406" y="0"/>
                    </a:lnTo>
                    <a:cubicBezTo>
                      <a:pt x="407" y="0"/>
                      <a:pt x="409" y="2"/>
                      <a:pt x="409" y="3"/>
                    </a:cubicBezTo>
                    <a:lnTo>
                      <a:pt x="409" y="6155"/>
                    </a:lnTo>
                    <a:cubicBezTo>
                      <a:pt x="409" y="6157"/>
                      <a:pt x="409" y="6158"/>
                      <a:pt x="406" y="615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</p:grpSp>
        <p:pic>
          <p:nvPicPr>
            <p:cNvPr id="243" name="Google Shape;1688;p69">
              <a:extLst>
                <a:ext uri="{FF2B5EF4-FFF2-40B4-BE49-F238E27FC236}">
                  <a16:creationId xmlns:a16="http://schemas.microsoft.com/office/drawing/2014/main" id="{AF7F146D-ED29-2399-046F-E67D910681A6}"/>
                </a:ext>
              </a:extLst>
            </p:cNvPr>
            <p:cNvPicPr preferRelativeResize="0"/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72" b="572"/>
            <a:stretch/>
          </p:blipFill>
          <p:spPr>
            <a:xfrm>
              <a:off x="5741450" y="600400"/>
              <a:ext cx="1612500" cy="3448800"/>
            </a:xfrm>
            <a:prstGeom prst="roundRect">
              <a:avLst>
                <a:gd name="adj" fmla="val 13105"/>
              </a:avLst>
            </a:prstGeom>
            <a:noFill/>
            <a:ln>
              <a:noFill/>
            </a:ln>
          </p:spPr>
        </p:pic>
        <p:grpSp>
          <p:nvGrpSpPr>
            <p:cNvPr id="244" name="Google Shape;1691;p69">
              <a:extLst>
                <a:ext uri="{FF2B5EF4-FFF2-40B4-BE49-F238E27FC236}">
                  <a16:creationId xmlns:a16="http://schemas.microsoft.com/office/drawing/2014/main" id="{C5204A98-BEAD-887F-734C-9C44DD44D414}"/>
                </a:ext>
              </a:extLst>
            </p:cNvPr>
            <p:cNvGrpSpPr/>
            <p:nvPr/>
          </p:nvGrpSpPr>
          <p:grpSpPr>
            <a:xfrm>
              <a:off x="6115643" y="601485"/>
              <a:ext cx="831866" cy="133895"/>
              <a:chOff x="6115643" y="822924"/>
              <a:chExt cx="831866" cy="133895"/>
            </a:xfrm>
          </p:grpSpPr>
          <p:sp>
            <p:nvSpPr>
              <p:cNvPr id="245" name="Google Shape;1692;p69">
                <a:extLst>
                  <a:ext uri="{FF2B5EF4-FFF2-40B4-BE49-F238E27FC236}">
                    <a16:creationId xmlns:a16="http://schemas.microsoft.com/office/drawing/2014/main" id="{55EF7654-0E66-9CD9-06ED-DE36A0827EF0}"/>
                  </a:ext>
                </a:extLst>
              </p:cNvPr>
              <p:cNvSpPr/>
              <p:nvPr/>
            </p:nvSpPr>
            <p:spPr>
              <a:xfrm>
                <a:off x="6115643" y="822924"/>
                <a:ext cx="831866" cy="133895"/>
              </a:xfrm>
              <a:custGeom>
                <a:avLst/>
                <a:gdLst/>
                <a:ahLst/>
                <a:cxnLst/>
                <a:rect l="l" t="t" r="r" b="b"/>
                <a:pathLst>
                  <a:path w="14072" h="2265" extrusionOk="0">
                    <a:moveTo>
                      <a:pt x="1" y="1"/>
                    </a:moveTo>
                    <a:lnTo>
                      <a:pt x="461" y="1023"/>
                    </a:lnTo>
                    <a:cubicBezTo>
                      <a:pt x="801" y="1775"/>
                      <a:pt x="1587" y="2264"/>
                      <a:pt x="2457" y="2264"/>
                    </a:cubicBezTo>
                    <a:lnTo>
                      <a:pt x="11614" y="2264"/>
                    </a:lnTo>
                    <a:cubicBezTo>
                      <a:pt x="12485" y="2264"/>
                      <a:pt x="13272" y="1776"/>
                      <a:pt x="13611" y="1023"/>
                    </a:cubicBezTo>
                    <a:lnTo>
                      <a:pt x="14072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00000">
                    <a:srgbClr val="F5F8FF"/>
                  </a:gs>
                </a:gsLst>
                <a:lin ang="809933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1693;p69">
                <a:extLst>
                  <a:ext uri="{FF2B5EF4-FFF2-40B4-BE49-F238E27FC236}">
                    <a16:creationId xmlns:a16="http://schemas.microsoft.com/office/drawing/2014/main" id="{29D63AC1-D0A5-C5EF-1F9F-B54783BF5DD7}"/>
                  </a:ext>
                </a:extLst>
              </p:cNvPr>
              <p:cNvSpPr/>
              <p:nvPr/>
            </p:nvSpPr>
            <p:spPr>
              <a:xfrm>
                <a:off x="6338914" y="877781"/>
                <a:ext cx="378040" cy="24178"/>
              </a:xfrm>
              <a:custGeom>
                <a:avLst/>
                <a:gdLst/>
                <a:ahLst/>
                <a:cxnLst/>
                <a:rect l="l" t="t" r="r" b="b"/>
                <a:pathLst>
                  <a:path w="6395" h="409" extrusionOk="0">
                    <a:moveTo>
                      <a:pt x="6191" y="408"/>
                    </a:moveTo>
                    <a:lnTo>
                      <a:pt x="204" y="408"/>
                    </a:lnTo>
                    <a:cubicBezTo>
                      <a:pt x="91" y="408"/>
                      <a:pt x="0" y="317"/>
                      <a:pt x="0" y="205"/>
                    </a:cubicBezTo>
                    <a:lnTo>
                      <a:pt x="0" y="205"/>
                    </a:lnTo>
                    <a:cubicBezTo>
                      <a:pt x="0" y="92"/>
                      <a:pt x="91" y="1"/>
                      <a:pt x="204" y="1"/>
                    </a:cubicBezTo>
                    <a:lnTo>
                      <a:pt x="6191" y="1"/>
                    </a:lnTo>
                    <a:cubicBezTo>
                      <a:pt x="6303" y="1"/>
                      <a:pt x="6394" y="92"/>
                      <a:pt x="6394" y="205"/>
                    </a:cubicBezTo>
                    <a:lnTo>
                      <a:pt x="6394" y="205"/>
                    </a:lnTo>
                    <a:cubicBezTo>
                      <a:pt x="6394" y="317"/>
                      <a:pt x="6303" y="408"/>
                      <a:pt x="6191" y="40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1694;p69">
                <a:extLst>
                  <a:ext uri="{FF2B5EF4-FFF2-40B4-BE49-F238E27FC236}">
                    <a16:creationId xmlns:a16="http://schemas.microsoft.com/office/drawing/2014/main" id="{29083B02-ACFF-8EC0-429F-4B0270C27F51}"/>
                  </a:ext>
                </a:extLst>
              </p:cNvPr>
              <p:cNvSpPr/>
              <p:nvPr/>
            </p:nvSpPr>
            <p:spPr>
              <a:xfrm>
                <a:off x="6784569" y="862352"/>
                <a:ext cx="52849" cy="55095"/>
              </a:xfrm>
              <a:custGeom>
                <a:avLst/>
                <a:gdLst/>
                <a:ahLst/>
                <a:cxnLst/>
                <a:rect l="l" t="t" r="r" b="b"/>
                <a:pathLst>
                  <a:path w="894" h="932" extrusionOk="0">
                    <a:moveTo>
                      <a:pt x="893" y="466"/>
                    </a:moveTo>
                    <a:cubicBezTo>
                      <a:pt x="893" y="722"/>
                      <a:pt x="694" y="931"/>
                      <a:pt x="447" y="931"/>
                    </a:cubicBezTo>
                    <a:cubicBezTo>
                      <a:pt x="201" y="931"/>
                      <a:pt x="0" y="722"/>
                      <a:pt x="0" y="466"/>
                    </a:cubicBezTo>
                    <a:cubicBezTo>
                      <a:pt x="0" y="209"/>
                      <a:pt x="201" y="0"/>
                      <a:pt x="447" y="0"/>
                    </a:cubicBezTo>
                    <a:cubicBezTo>
                      <a:pt x="694" y="0"/>
                      <a:pt x="893" y="209"/>
                      <a:pt x="893" y="46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1695;p69">
                <a:extLst>
                  <a:ext uri="{FF2B5EF4-FFF2-40B4-BE49-F238E27FC236}">
                    <a16:creationId xmlns:a16="http://schemas.microsoft.com/office/drawing/2014/main" id="{01B76280-F161-1F19-5796-2D5A0ACA2371}"/>
                  </a:ext>
                </a:extLst>
              </p:cNvPr>
              <p:cNvSpPr/>
              <p:nvPr/>
            </p:nvSpPr>
            <p:spPr>
              <a:xfrm>
                <a:off x="6796392" y="869032"/>
                <a:ext cx="16848" cy="17616"/>
              </a:xfrm>
              <a:custGeom>
                <a:avLst/>
                <a:gdLst/>
                <a:ahLst/>
                <a:cxnLst/>
                <a:rect l="l" t="t" r="r" b="b"/>
                <a:pathLst>
                  <a:path w="285" h="298" extrusionOk="0">
                    <a:moveTo>
                      <a:pt x="284" y="149"/>
                    </a:moveTo>
                    <a:cubicBezTo>
                      <a:pt x="284" y="231"/>
                      <a:pt x="221" y="297"/>
                      <a:pt x="142" y="297"/>
                    </a:cubicBezTo>
                    <a:cubicBezTo>
                      <a:pt x="64" y="297"/>
                      <a:pt x="1" y="231"/>
                      <a:pt x="1" y="149"/>
                    </a:cubicBezTo>
                    <a:cubicBezTo>
                      <a:pt x="1" y="67"/>
                      <a:pt x="64" y="1"/>
                      <a:pt x="142" y="1"/>
                    </a:cubicBezTo>
                    <a:cubicBezTo>
                      <a:pt x="221" y="1"/>
                      <a:pt x="284" y="67"/>
                      <a:pt x="284" y="14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1696;p69">
                <a:extLst>
                  <a:ext uri="{FF2B5EF4-FFF2-40B4-BE49-F238E27FC236}">
                    <a16:creationId xmlns:a16="http://schemas.microsoft.com/office/drawing/2014/main" id="{764B2F93-249E-6619-AE43-F52F1FEC2952}"/>
                  </a:ext>
                </a:extLst>
              </p:cNvPr>
              <p:cNvSpPr/>
              <p:nvPr/>
            </p:nvSpPr>
            <p:spPr>
              <a:xfrm>
                <a:off x="6815604" y="892441"/>
                <a:ext cx="11941" cy="12414"/>
              </a:xfrm>
              <a:custGeom>
                <a:avLst/>
                <a:gdLst/>
                <a:ahLst/>
                <a:cxnLst/>
                <a:rect l="l" t="t" r="r" b="b"/>
                <a:pathLst>
                  <a:path w="201" h="210" extrusionOk="0">
                    <a:moveTo>
                      <a:pt x="202" y="105"/>
                    </a:moveTo>
                    <a:cubicBezTo>
                      <a:pt x="202" y="163"/>
                      <a:pt x="157" y="209"/>
                      <a:pt x="101" y="209"/>
                    </a:cubicBezTo>
                    <a:cubicBezTo>
                      <a:pt x="45" y="209"/>
                      <a:pt x="0" y="163"/>
                      <a:pt x="0" y="105"/>
                    </a:cubicBezTo>
                    <a:cubicBezTo>
                      <a:pt x="0" y="47"/>
                      <a:pt x="45" y="1"/>
                      <a:pt x="101" y="1"/>
                    </a:cubicBezTo>
                    <a:cubicBezTo>
                      <a:pt x="157" y="1"/>
                      <a:pt x="202" y="47"/>
                      <a:pt x="202" y="10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1697;p69">
                <a:extLst>
                  <a:ext uri="{FF2B5EF4-FFF2-40B4-BE49-F238E27FC236}">
                    <a16:creationId xmlns:a16="http://schemas.microsoft.com/office/drawing/2014/main" id="{EBBFF342-3450-4A39-B35C-4D157A0C1E77}"/>
                  </a:ext>
                </a:extLst>
              </p:cNvPr>
              <p:cNvSpPr/>
              <p:nvPr/>
            </p:nvSpPr>
            <p:spPr>
              <a:xfrm>
                <a:off x="6253377" y="866726"/>
                <a:ext cx="21400" cy="22286"/>
              </a:xfrm>
              <a:custGeom>
                <a:avLst/>
                <a:gdLst/>
                <a:ahLst/>
                <a:cxnLst/>
                <a:rect l="l" t="t" r="r" b="b"/>
                <a:pathLst>
                  <a:path w="362" h="377" extrusionOk="0">
                    <a:moveTo>
                      <a:pt x="362" y="188"/>
                    </a:moveTo>
                    <a:cubicBezTo>
                      <a:pt x="362" y="292"/>
                      <a:pt x="281" y="376"/>
                      <a:pt x="181" y="376"/>
                    </a:cubicBezTo>
                    <a:cubicBezTo>
                      <a:pt x="81" y="376"/>
                      <a:pt x="1" y="292"/>
                      <a:pt x="1" y="188"/>
                    </a:cubicBezTo>
                    <a:cubicBezTo>
                      <a:pt x="1" y="85"/>
                      <a:pt x="81" y="1"/>
                      <a:pt x="181" y="1"/>
                    </a:cubicBezTo>
                    <a:cubicBezTo>
                      <a:pt x="281" y="1"/>
                      <a:pt x="362" y="85"/>
                      <a:pt x="362" y="18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1698;p69">
                <a:extLst>
                  <a:ext uri="{FF2B5EF4-FFF2-40B4-BE49-F238E27FC236}">
                    <a16:creationId xmlns:a16="http://schemas.microsoft.com/office/drawing/2014/main" id="{EEB30F7D-BE24-D4A1-3F69-12688B5D043D}"/>
                  </a:ext>
                </a:extLst>
              </p:cNvPr>
              <p:cNvSpPr/>
              <p:nvPr/>
            </p:nvSpPr>
            <p:spPr>
              <a:xfrm>
                <a:off x="6258165" y="869446"/>
                <a:ext cx="6857" cy="7153"/>
              </a:xfrm>
              <a:custGeom>
                <a:avLst/>
                <a:gdLst/>
                <a:ahLst/>
                <a:cxnLst/>
                <a:rect l="l" t="t" r="r" b="b"/>
                <a:pathLst>
                  <a:path w="115" h="120" extrusionOk="0">
                    <a:moveTo>
                      <a:pt x="115" y="60"/>
                    </a:moveTo>
                    <a:cubicBezTo>
                      <a:pt x="115" y="94"/>
                      <a:pt x="89" y="120"/>
                      <a:pt x="58" y="120"/>
                    </a:cubicBezTo>
                    <a:cubicBezTo>
                      <a:pt x="26" y="120"/>
                      <a:pt x="0" y="94"/>
                      <a:pt x="0" y="60"/>
                    </a:cubicBezTo>
                    <a:cubicBezTo>
                      <a:pt x="0" y="27"/>
                      <a:pt x="26" y="1"/>
                      <a:pt x="58" y="1"/>
                    </a:cubicBezTo>
                    <a:cubicBezTo>
                      <a:pt x="89" y="1"/>
                      <a:pt x="115" y="27"/>
                      <a:pt x="115" y="6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1699;p69">
                <a:extLst>
                  <a:ext uri="{FF2B5EF4-FFF2-40B4-BE49-F238E27FC236}">
                    <a16:creationId xmlns:a16="http://schemas.microsoft.com/office/drawing/2014/main" id="{A5CA4C0B-6C38-F2E2-1630-E1458038392D}"/>
                  </a:ext>
                </a:extLst>
              </p:cNvPr>
              <p:cNvSpPr/>
              <p:nvPr/>
            </p:nvSpPr>
            <p:spPr>
              <a:xfrm>
                <a:off x="6265968" y="878845"/>
                <a:ext cx="4907" cy="5025"/>
              </a:xfrm>
              <a:custGeom>
                <a:avLst/>
                <a:gdLst/>
                <a:ahLst/>
                <a:cxnLst/>
                <a:rect l="l" t="t" r="r" b="b"/>
                <a:pathLst>
                  <a:path w="83" h="85" extrusionOk="0">
                    <a:moveTo>
                      <a:pt x="82" y="42"/>
                    </a:moveTo>
                    <a:cubicBezTo>
                      <a:pt x="82" y="65"/>
                      <a:pt x="64" y="84"/>
                      <a:pt x="41" y="84"/>
                    </a:cubicBezTo>
                    <a:cubicBezTo>
                      <a:pt x="18" y="84"/>
                      <a:pt x="0" y="65"/>
                      <a:pt x="0" y="42"/>
                    </a:cubicBezTo>
                    <a:cubicBezTo>
                      <a:pt x="0" y="19"/>
                      <a:pt x="18" y="0"/>
                      <a:pt x="41" y="0"/>
                    </a:cubicBezTo>
                    <a:cubicBezTo>
                      <a:pt x="63" y="1"/>
                      <a:pt x="82" y="19"/>
                      <a:pt x="82" y="4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63" name="Group 262">
            <a:extLst>
              <a:ext uri="{FF2B5EF4-FFF2-40B4-BE49-F238E27FC236}">
                <a16:creationId xmlns:a16="http://schemas.microsoft.com/office/drawing/2014/main" id="{B29CC68E-E9E5-C315-0C77-C08200488C3F}"/>
              </a:ext>
            </a:extLst>
          </p:cNvPr>
          <p:cNvGrpSpPr/>
          <p:nvPr/>
        </p:nvGrpSpPr>
        <p:grpSpPr>
          <a:xfrm>
            <a:off x="3710023" y="860973"/>
            <a:ext cx="1695961" cy="3584074"/>
            <a:chOff x="5694166" y="551112"/>
            <a:chExt cx="1695961" cy="3584074"/>
          </a:xfrm>
        </p:grpSpPr>
        <p:grpSp>
          <p:nvGrpSpPr>
            <p:cNvPr id="264" name="Google Shape;1677;p69">
              <a:extLst>
                <a:ext uri="{FF2B5EF4-FFF2-40B4-BE49-F238E27FC236}">
                  <a16:creationId xmlns:a16="http://schemas.microsoft.com/office/drawing/2014/main" id="{875EBDD7-9699-6D58-7779-B4B2631E5C09}"/>
                </a:ext>
              </a:extLst>
            </p:cNvPr>
            <p:cNvGrpSpPr/>
            <p:nvPr/>
          </p:nvGrpSpPr>
          <p:grpSpPr>
            <a:xfrm>
              <a:off x="5694166" y="551112"/>
              <a:ext cx="1695961" cy="3584074"/>
              <a:chOff x="5694166" y="779712"/>
              <a:chExt cx="1695961" cy="3584074"/>
            </a:xfrm>
          </p:grpSpPr>
          <p:sp>
            <p:nvSpPr>
              <p:cNvPr id="275" name="Google Shape;1678;p69">
                <a:extLst>
                  <a:ext uri="{FF2B5EF4-FFF2-40B4-BE49-F238E27FC236}">
                    <a16:creationId xmlns:a16="http://schemas.microsoft.com/office/drawing/2014/main" id="{C43556A3-9768-6B79-19C3-C12CD6A07EA4}"/>
                  </a:ext>
                </a:extLst>
              </p:cNvPr>
              <p:cNvSpPr/>
              <p:nvPr/>
            </p:nvSpPr>
            <p:spPr>
              <a:xfrm rot="5400000">
                <a:off x="6827003" y="3632397"/>
                <a:ext cx="40" cy="40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1"/>
                    </a:moveTo>
                    <a:close/>
                  </a:path>
                </a:pathLst>
              </a:custGeom>
              <a:noFill/>
              <a:ln w="200" cap="flat" cmpd="sng">
                <a:solidFill>
                  <a:srgbClr val="E85B99"/>
                </a:solidFill>
                <a:prstDash val="solid"/>
                <a:miter lim="10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276" name="Google Shape;1679;p69">
                <a:extLst>
                  <a:ext uri="{FF2B5EF4-FFF2-40B4-BE49-F238E27FC236}">
                    <a16:creationId xmlns:a16="http://schemas.microsoft.com/office/drawing/2014/main" id="{D5251E76-FE11-818A-A6F0-372C18BB1393}"/>
                  </a:ext>
                </a:extLst>
              </p:cNvPr>
              <p:cNvSpPr/>
              <p:nvPr/>
            </p:nvSpPr>
            <p:spPr>
              <a:xfrm rot="-5400000" flipH="1">
                <a:off x="6900109" y="2905502"/>
                <a:ext cx="40" cy="40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1"/>
                    </a:moveTo>
                    <a:close/>
                  </a:path>
                </a:pathLst>
              </a:custGeom>
              <a:noFill/>
              <a:ln w="200" cap="flat" cmpd="sng">
                <a:solidFill>
                  <a:srgbClr val="E85B99"/>
                </a:solidFill>
                <a:prstDash val="solid"/>
                <a:miter lim="10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277" name="Google Shape;1680;p69">
                <a:extLst>
                  <a:ext uri="{FF2B5EF4-FFF2-40B4-BE49-F238E27FC236}">
                    <a16:creationId xmlns:a16="http://schemas.microsoft.com/office/drawing/2014/main" id="{697F54B3-49B6-F420-DDB9-E2D60E3294E5}"/>
                  </a:ext>
                </a:extLst>
              </p:cNvPr>
              <p:cNvSpPr/>
              <p:nvPr/>
            </p:nvSpPr>
            <p:spPr>
              <a:xfrm rot="-5400000" flipH="1">
                <a:off x="6895720" y="4363746"/>
                <a:ext cx="40" cy="40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close/>
                  </a:path>
                </a:pathLst>
              </a:custGeom>
              <a:noFill/>
              <a:ln w="200" cap="flat" cmpd="sng">
                <a:solidFill>
                  <a:srgbClr val="E85B99"/>
                </a:solidFill>
                <a:prstDash val="solid"/>
                <a:miter lim="10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1681;p69">
                <a:extLst>
                  <a:ext uri="{FF2B5EF4-FFF2-40B4-BE49-F238E27FC236}">
                    <a16:creationId xmlns:a16="http://schemas.microsoft.com/office/drawing/2014/main" id="{08B4BF2D-1F0F-AD50-2621-EB094E5EFF47}"/>
                  </a:ext>
                </a:extLst>
              </p:cNvPr>
              <p:cNvSpPr/>
              <p:nvPr/>
            </p:nvSpPr>
            <p:spPr>
              <a:xfrm rot="5400000">
                <a:off x="6822654" y="2174153"/>
                <a:ext cx="40" cy="40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1"/>
                    </a:moveTo>
                    <a:close/>
                  </a:path>
                </a:pathLst>
              </a:custGeom>
              <a:noFill/>
              <a:ln w="200" cap="flat" cmpd="sng">
                <a:solidFill>
                  <a:srgbClr val="E85B99"/>
                </a:solidFill>
                <a:prstDash val="solid"/>
                <a:miter lim="10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1682;p69">
                <a:extLst>
                  <a:ext uri="{FF2B5EF4-FFF2-40B4-BE49-F238E27FC236}">
                    <a16:creationId xmlns:a16="http://schemas.microsoft.com/office/drawing/2014/main" id="{CEEF6E76-BFA7-567D-67D3-3344A97A2D2B}"/>
                  </a:ext>
                </a:extLst>
              </p:cNvPr>
              <p:cNvSpPr/>
              <p:nvPr/>
            </p:nvSpPr>
            <p:spPr>
              <a:xfrm>
                <a:off x="5694166" y="779712"/>
                <a:ext cx="1674846" cy="3547373"/>
              </a:xfrm>
              <a:custGeom>
                <a:avLst/>
                <a:gdLst/>
                <a:ahLst/>
                <a:cxnLst/>
                <a:rect l="l" t="t" r="r" b="b"/>
                <a:pathLst>
                  <a:path w="28332" h="60006" extrusionOk="0">
                    <a:moveTo>
                      <a:pt x="4041" y="0"/>
                    </a:moveTo>
                    <a:cubicBezTo>
                      <a:pt x="1808" y="0"/>
                      <a:pt x="0" y="1808"/>
                      <a:pt x="0" y="4041"/>
                    </a:cubicBezTo>
                    <a:lnTo>
                      <a:pt x="0" y="55968"/>
                    </a:lnTo>
                    <a:cubicBezTo>
                      <a:pt x="0" y="58199"/>
                      <a:pt x="1808" y="60007"/>
                      <a:pt x="4041" y="60007"/>
                    </a:cubicBezTo>
                    <a:lnTo>
                      <a:pt x="24291" y="60007"/>
                    </a:lnTo>
                    <a:cubicBezTo>
                      <a:pt x="26522" y="60007"/>
                      <a:pt x="28331" y="58199"/>
                      <a:pt x="28331" y="55968"/>
                    </a:cubicBezTo>
                    <a:lnTo>
                      <a:pt x="28331" y="4041"/>
                    </a:lnTo>
                    <a:cubicBezTo>
                      <a:pt x="28331" y="1808"/>
                      <a:pt x="26522" y="0"/>
                      <a:pt x="24291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5F8FF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  <a:effectLst>
                <a:outerShdw blurRad="100013" dist="28575" algn="bl" rotWithShape="0">
                  <a:schemeClr val="dk1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1683;p69">
                <a:extLst>
                  <a:ext uri="{FF2B5EF4-FFF2-40B4-BE49-F238E27FC236}">
                    <a16:creationId xmlns:a16="http://schemas.microsoft.com/office/drawing/2014/main" id="{533DB6B4-D201-CAA2-E9FD-FE422D299B51}"/>
                  </a:ext>
                </a:extLst>
              </p:cNvPr>
              <p:cNvSpPr/>
              <p:nvPr/>
            </p:nvSpPr>
            <p:spPr>
              <a:xfrm>
                <a:off x="5889772" y="4294043"/>
                <a:ext cx="1251110" cy="19863"/>
              </a:xfrm>
              <a:custGeom>
                <a:avLst/>
                <a:gdLst/>
                <a:ahLst/>
                <a:cxnLst/>
                <a:rect l="l" t="t" r="r" b="b"/>
                <a:pathLst>
                  <a:path w="21164" h="336" extrusionOk="0">
                    <a:moveTo>
                      <a:pt x="0" y="166"/>
                    </a:moveTo>
                    <a:cubicBezTo>
                      <a:pt x="1763" y="103"/>
                      <a:pt x="3527" y="59"/>
                      <a:pt x="5291" y="38"/>
                    </a:cubicBezTo>
                    <a:cubicBezTo>
                      <a:pt x="7054" y="11"/>
                      <a:pt x="8818" y="4"/>
                      <a:pt x="10582" y="1"/>
                    </a:cubicBezTo>
                    <a:cubicBezTo>
                      <a:pt x="12346" y="3"/>
                      <a:pt x="14110" y="11"/>
                      <a:pt x="15873" y="38"/>
                    </a:cubicBezTo>
                    <a:cubicBezTo>
                      <a:pt x="17637" y="59"/>
                      <a:pt x="19401" y="103"/>
                      <a:pt x="21164" y="167"/>
                    </a:cubicBezTo>
                    <a:cubicBezTo>
                      <a:pt x="19401" y="233"/>
                      <a:pt x="17637" y="277"/>
                      <a:pt x="15873" y="298"/>
                    </a:cubicBezTo>
                    <a:cubicBezTo>
                      <a:pt x="14110" y="325"/>
                      <a:pt x="12346" y="331"/>
                      <a:pt x="10582" y="335"/>
                    </a:cubicBezTo>
                    <a:cubicBezTo>
                      <a:pt x="8818" y="331"/>
                      <a:pt x="7054" y="325"/>
                      <a:pt x="5291" y="298"/>
                    </a:cubicBezTo>
                    <a:cubicBezTo>
                      <a:pt x="3527" y="275"/>
                      <a:pt x="1763" y="232"/>
                      <a:pt x="0" y="16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281" name="Google Shape;1684;p69">
                <a:extLst>
                  <a:ext uri="{FF2B5EF4-FFF2-40B4-BE49-F238E27FC236}">
                    <a16:creationId xmlns:a16="http://schemas.microsoft.com/office/drawing/2014/main" id="{4F4078FD-56B6-CC18-81EC-BC6D4B2925C5}"/>
                  </a:ext>
                </a:extLst>
              </p:cNvPr>
              <p:cNvSpPr/>
              <p:nvPr/>
            </p:nvSpPr>
            <p:spPr>
              <a:xfrm>
                <a:off x="7334264" y="1034076"/>
                <a:ext cx="19744" cy="2818130"/>
              </a:xfrm>
              <a:custGeom>
                <a:avLst/>
                <a:gdLst/>
                <a:ahLst/>
                <a:cxnLst/>
                <a:rect l="l" t="t" r="r" b="b"/>
                <a:pathLst>
                  <a:path w="334" h="47672" extrusionOk="0">
                    <a:moveTo>
                      <a:pt x="168" y="1"/>
                    </a:moveTo>
                    <a:cubicBezTo>
                      <a:pt x="205" y="1987"/>
                      <a:pt x="221" y="3974"/>
                      <a:pt x="250" y="5960"/>
                    </a:cubicBezTo>
                    <a:lnTo>
                      <a:pt x="296" y="11919"/>
                    </a:lnTo>
                    <a:cubicBezTo>
                      <a:pt x="322" y="15891"/>
                      <a:pt x="321" y="19864"/>
                      <a:pt x="334" y="23836"/>
                    </a:cubicBezTo>
                    <a:cubicBezTo>
                      <a:pt x="321" y="27809"/>
                      <a:pt x="322" y="31781"/>
                      <a:pt x="296" y="35753"/>
                    </a:cubicBezTo>
                    <a:lnTo>
                      <a:pt x="250" y="41712"/>
                    </a:lnTo>
                    <a:cubicBezTo>
                      <a:pt x="221" y="43698"/>
                      <a:pt x="206" y="45685"/>
                      <a:pt x="168" y="47671"/>
                    </a:cubicBezTo>
                    <a:cubicBezTo>
                      <a:pt x="129" y="45685"/>
                      <a:pt x="114" y="43698"/>
                      <a:pt x="86" y="41712"/>
                    </a:cubicBezTo>
                    <a:lnTo>
                      <a:pt x="40" y="35753"/>
                    </a:lnTo>
                    <a:cubicBezTo>
                      <a:pt x="13" y="31781"/>
                      <a:pt x="14" y="27808"/>
                      <a:pt x="1" y="23836"/>
                    </a:cubicBezTo>
                    <a:cubicBezTo>
                      <a:pt x="15" y="19864"/>
                      <a:pt x="13" y="15891"/>
                      <a:pt x="40" y="11919"/>
                    </a:cubicBezTo>
                    <a:lnTo>
                      <a:pt x="86" y="5960"/>
                    </a:lnTo>
                    <a:cubicBezTo>
                      <a:pt x="114" y="3974"/>
                      <a:pt x="131" y="1987"/>
                      <a:pt x="16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282" name="Google Shape;1685;p69">
                <a:extLst>
                  <a:ext uri="{FF2B5EF4-FFF2-40B4-BE49-F238E27FC236}">
                    <a16:creationId xmlns:a16="http://schemas.microsoft.com/office/drawing/2014/main" id="{6B9A655C-2EAF-DC8E-1B40-00ABF6CBA970}"/>
                  </a:ext>
                </a:extLst>
              </p:cNvPr>
              <p:cNvSpPr/>
              <p:nvPr/>
            </p:nvSpPr>
            <p:spPr>
              <a:xfrm>
                <a:off x="7365889" y="1401759"/>
                <a:ext cx="24237" cy="212991"/>
              </a:xfrm>
              <a:custGeom>
                <a:avLst/>
                <a:gdLst/>
                <a:ahLst/>
                <a:cxnLst/>
                <a:rect l="l" t="t" r="r" b="b"/>
                <a:pathLst>
                  <a:path w="410" h="3602" extrusionOk="0">
                    <a:moveTo>
                      <a:pt x="406" y="3602"/>
                    </a:moveTo>
                    <a:lnTo>
                      <a:pt x="0" y="3602"/>
                    </a:lnTo>
                    <a:lnTo>
                      <a:pt x="0" y="1"/>
                    </a:lnTo>
                    <a:lnTo>
                      <a:pt x="406" y="1"/>
                    </a:lnTo>
                    <a:cubicBezTo>
                      <a:pt x="407" y="1"/>
                      <a:pt x="409" y="2"/>
                      <a:pt x="409" y="3"/>
                    </a:cubicBezTo>
                    <a:lnTo>
                      <a:pt x="409" y="3599"/>
                    </a:lnTo>
                    <a:cubicBezTo>
                      <a:pt x="409" y="3602"/>
                      <a:pt x="409" y="3602"/>
                      <a:pt x="406" y="36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1686;p69">
                <a:extLst>
                  <a:ext uri="{FF2B5EF4-FFF2-40B4-BE49-F238E27FC236}">
                    <a16:creationId xmlns:a16="http://schemas.microsoft.com/office/drawing/2014/main" id="{6229235C-E720-D898-1963-7B07D6DB7983}"/>
                  </a:ext>
                </a:extLst>
              </p:cNvPr>
              <p:cNvSpPr/>
              <p:nvPr/>
            </p:nvSpPr>
            <p:spPr>
              <a:xfrm>
                <a:off x="7365889" y="1614743"/>
                <a:ext cx="24237" cy="212991"/>
              </a:xfrm>
              <a:custGeom>
                <a:avLst/>
                <a:gdLst/>
                <a:ahLst/>
                <a:cxnLst/>
                <a:rect l="l" t="t" r="r" b="b"/>
                <a:pathLst>
                  <a:path w="410" h="3602" extrusionOk="0">
                    <a:moveTo>
                      <a:pt x="406" y="3602"/>
                    </a:moveTo>
                    <a:lnTo>
                      <a:pt x="0" y="3602"/>
                    </a:lnTo>
                    <a:lnTo>
                      <a:pt x="0" y="0"/>
                    </a:lnTo>
                    <a:lnTo>
                      <a:pt x="406" y="0"/>
                    </a:lnTo>
                    <a:cubicBezTo>
                      <a:pt x="407" y="0"/>
                      <a:pt x="409" y="2"/>
                      <a:pt x="409" y="4"/>
                    </a:cubicBezTo>
                    <a:lnTo>
                      <a:pt x="409" y="3600"/>
                    </a:lnTo>
                    <a:cubicBezTo>
                      <a:pt x="409" y="3601"/>
                      <a:pt x="409" y="3602"/>
                      <a:pt x="406" y="36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284" name="Google Shape;1687;p69">
                <a:extLst>
                  <a:ext uri="{FF2B5EF4-FFF2-40B4-BE49-F238E27FC236}">
                    <a16:creationId xmlns:a16="http://schemas.microsoft.com/office/drawing/2014/main" id="{7F649F1C-96BF-9096-C2B2-BD067BFBDBA7}"/>
                  </a:ext>
                </a:extLst>
              </p:cNvPr>
              <p:cNvSpPr/>
              <p:nvPr/>
            </p:nvSpPr>
            <p:spPr>
              <a:xfrm>
                <a:off x="7365889" y="1926624"/>
                <a:ext cx="24237" cy="364030"/>
              </a:xfrm>
              <a:custGeom>
                <a:avLst/>
                <a:gdLst/>
                <a:ahLst/>
                <a:cxnLst/>
                <a:rect l="l" t="t" r="r" b="b"/>
                <a:pathLst>
                  <a:path w="410" h="6158" extrusionOk="0">
                    <a:moveTo>
                      <a:pt x="406" y="6158"/>
                    </a:moveTo>
                    <a:lnTo>
                      <a:pt x="0" y="6158"/>
                    </a:lnTo>
                    <a:lnTo>
                      <a:pt x="0" y="0"/>
                    </a:lnTo>
                    <a:lnTo>
                      <a:pt x="406" y="0"/>
                    </a:lnTo>
                    <a:cubicBezTo>
                      <a:pt x="407" y="0"/>
                      <a:pt x="409" y="2"/>
                      <a:pt x="409" y="3"/>
                    </a:cubicBezTo>
                    <a:lnTo>
                      <a:pt x="409" y="6155"/>
                    </a:lnTo>
                    <a:cubicBezTo>
                      <a:pt x="409" y="6157"/>
                      <a:pt x="409" y="6158"/>
                      <a:pt x="406" y="615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</p:grpSp>
        <p:pic>
          <p:nvPicPr>
            <p:cNvPr id="265" name="Google Shape;1688;p69">
              <a:extLst>
                <a:ext uri="{FF2B5EF4-FFF2-40B4-BE49-F238E27FC236}">
                  <a16:creationId xmlns:a16="http://schemas.microsoft.com/office/drawing/2014/main" id="{75BB3C89-C269-D7CC-9B83-BC09B802A9A2}"/>
                </a:ext>
              </a:extLst>
            </p:cNvPr>
            <p:cNvPicPr preferRelativeResize="0"/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72" b="572"/>
            <a:stretch/>
          </p:blipFill>
          <p:spPr>
            <a:xfrm>
              <a:off x="5741450" y="600400"/>
              <a:ext cx="1612500" cy="3448800"/>
            </a:xfrm>
            <a:prstGeom prst="roundRect">
              <a:avLst>
                <a:gd name="adj" fmla="val 13105"/>
              </a:avLst>
            </a:prstGeom>
            <a:noFill/>
            <a:ln>
              <a:noFill/>
            </a:ln>
          </p:spPr>
        </p:pic>
        <p:grpSp>
          <p:nvGrpSpPr>
            <p:cNvPr id="266" name="Google Shape;1691;p69">
              <a:extLst>
                <a:ext uri="{FF2B5EF4-FFF2-40B4-BE49-F238E27FC236}">
                  <a16:creationId xmlns:a16="http://schemas.microsoft.com/office/drawing/2014/main" id="{676771FA-B354-0190-D47A-BBAC7DF134D4}"/>
                </a:ext>
              </a:extLst>
            </p:cNvPr>
            <p:cNvGrpSpPr/>
            <p:nvPr/>
          </p:nvGrpSpPr>
          <p:grpSpPr>
            <a:xfrm>
              <a:off x="6115643" y="601485"/>
              <a:ext cx="831866" cy="133895"/>
              <a:chOff x="6115643" y="822924"/>
              <a:chExt cx="831866" cy="133895"/>
            </a:xfrm>
          </p:grpSpPr>
          <p:sp>
            <p:nvSpPr>
              <p:cNvPr id="267" name="Google Shape;1692;p69">
                <a:extLst>
                  <a:ext uri="{FF2B5EF4-FFF2-40B4-BE49-F238E27FC236}">
                    <a16:creationId xmlns:a16="http://schemas.microsoft.com/office/drawing/2014/main" id="{3AFD325D-74C6-8533-164D-91F650D982CF}"/>
                  </a:ext>
                </a:extLst>
              </p:cNvPr>
              <p:cNvSpPr/>
              <p:nvPr/>
            </p:nvSpPr>
            <p:spPr>
              <a:xfrm>
                <a:off x="6115643" y="822924"/>
                <a:ext cx="831866" cy="133895"/>
              </a:xfrm>
              <a:custGeom>
                <a:avLst/>
                <a:gdLst/>
                <a:ahLst/>
                <a:cxnLst/>
                <a:rect l="l" t="t" r="r" b="b"/>
                <a:pathLst>
                  <a:path w="14072" h="2265" extrusionOk="0">
                    <a:moveTo>
                      <a:pt x="1" y="1"/>
                    </a:moveTo>
                    <a:lnTo>
                      <a:pt x="461" y="1023"/>
                    </a:lnTo>
                    <a:cubicBezTo>
                      <a:pt x="801" y="1775"/>
                      <a:pt x="1587" y="2264"/>
                      <a:pt x="2457" y="2264"/>
                    </a:cubicBezTo>
                    <a:lnTo>
                      <a:pt x="11614" y="2264"/>
                    </a:lnTo>
                    <a:cubicBezTo>
                      <a:pt x="12485" y="2264"/>
                      <a:pt x="13272" y="1776"/>
                      <a:pt x="13611" y="1023"/>
                    </a:cubicBezTo>
                    <a:lnTo>
                      <a:pt x="14072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00000">
                    <a:srgbClr val="F5F8FF"/>
                  </a:gs>
                </a:gsLst>
                <a:lin ang="809933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1693;p69">
                <a:extLst>
                  <a:ext uri="{FF2B5EF4-FFF2-40B4-BE49-F238E27FC236}">
                    <a16:creationId xmlns:a16="http://schemas.microsoft.com/office/drawing/2014/main" id="{CECB875F-1259-5D62-1665-9B47852E18D0}"/>
                  </a:ext>
                </a:extLst>
              </p:cNvPr>
              <p:cNvSpPr/>
              <p:nvPr/>
            </p:nvSpPr>
            <p:spPr>
              <a:xfrm>
                <a:off x="6338914" y="877781"/>
                <a:ext cx="378040" cy="24178"/>
              </a:xfrm>
              <a:custGeom>
                <a:avLst/>
                <a:gdLst/>
                <a:ahLst/>
                <a:cxnLst/>
                <a:rect l="l" t="t" r="r" b="b"/>
                <a:pathLst>
                  <a:path w="6395" h="409" extrusionOk="0">
                    <a:moveTo>
                      <a:pt x="6191" y="408"/>
                    </a:moveTo>
                    <a:lnTo>
                      <a:pt x="204" y="408"/>
                    </a:lnTo>
                    <a:cubicBezTo>
                      <a:pt x="91" y="408"/>
                      <a:pt x="0" y="317"/>
                      <a:pt x="0" y="205"/>
                    </a:cubicBezTo>
                    <a:lnTo>
                      <a:pt x="0" y="205"/>
                    </a:lnTo>
                    <a:cubicBezTo>
                      <a:pt x="0" y="92"/>
                      <a:pt x="91" y="1"/>
                      <a:pt x="204" y="1"/>
                    </a:cubicBezTo>
                    <a:lnTo>
                      <a:pt x="6191" y="1"/>
                    </a:lnTo>
                    <a:cubicBezTo>
                      <a:pt x="6303" y="1"/>
                      <a:pt x="6394" y="92"/>
                      <a:pt x="6394" y="205"/>
                    </a:cubicBezTo>
                    <a:lnTo>
                      <a:pt x="6394" y="205"/>
                    </a:lnTo>
                    <a:cubicBezTo>
                      <a:pt x="6394" y="317"/>
                      <a:pt x="6303" y="408"/>
                      <a:pt x="6191" y="40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1694;p69">
                <a:extLst>
                  <a:ext uri="{FF2B5EF4-FFF2-40B4-BE49-F238E27FC236}">
                    <a16:creationId xmlns:a16="http://schemas.microsoft.com/office/drawing/2014/main" id="{D80BBAD7-A871-A29A-E62E-AB1513FDC924}"/>
                  </a:ext>
                </a:extLst>
              </p:cNvPr>
              <p:cNvSpPr/>
              <p:nvPr/>
            </p:nvSpPr>
            <p:spPr>
              <a:xfrm>
                <a:off x="6784569" y="862352"/>
                <a:ext cx="52849" cy="55095"/>
              </a:xfrm>
              <a:custGeom>
                <a:avLst/>
                <a:gdLst/>
                <a:ahLst/>
                <a:cxnLst/>
                <a:rect l="l" t="t" r="r" b="b"/>
                <a:pathLst>
                  <a:path w="894" h="932" extrusionOk="0">
                    <a:moveTo>
                      <a:pt x="893" y="466"/>
                    </a:moveTo>
                    <a:cubicBezTo>
                      <a:pt x="893" y="722"/>
                      <a:pt x="694" y="931"/>
                      <a:pt x="447" y="931"/>
                    </a:cubicBezTo>
                    <a:cubicBezTo>
                      <a:pt x="201" y="931"/>
                      <a:pt x="0" y="722"/>
                      <a:pt x="0" y="466"/>
                    </a:cubicBezTo>
                    <a:cubicBezTo>
                      <a:pt x="0" y="209"/>
                      <a:pt x="201" y="0"/>
                      <a:pt x="447" y="0"/>
                    </a:cubicBezTo>
                    <a:cubicBezTo>
                      <a:pt x="694" y="0"/>
                      <a:pt x="893" y="209"/>
                      <a:pt x="893" y="46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1695;p69">
                <a:extLst>
                  <a:ext uri="{FF2B5EF4-FFF2-40B4-BE49-F238E27FC236}">
                    <a16:creationId xmlns:a16="http://schemas.microsoft.com/office/drawing/2014/main" id="{32298B08-C2D7-2928-21C8-37D6B165EF60}"/>
                  </a:ext>
                </a:extLst>
              </p:cNvPr>
              <p:cNvSpPr/>
              <p:nvPr/>
            </p:nvSpPr>
            <p:spPr>
              <a:xfrm>
                <a:off x="6796392" y="869032"/>
                <a:ext cx="16848" cy="17616"/>
              </a:xfrm>
              <a:custGeom>
                <a:avLst/>
                <a:gdLst/>
                <a:ahLst/>
                <a:cxnLst/>
                <a:rect l="l" t="t" r="r" b="b"/>
                <a:pathLst>
                  <a:path w="285" h="298" extrusionOk="0">
                    <a:moveTo>
                      <a:pt x="284" y="149"/>
                    </a:moveTo>
                    <a:cubicBezTo>
                      <a:pt x="284" y="231"/>
                      <a:pt x="221" y="297"/>
                      <a:pt x="142" y="297"/>
                    </a:cubicBezTo>
                    <a:cubicBezTo>
                      <a:pt x="64" y="297"/>
                      <a:pt x="1" y="231"/>
                      <a:pt x="1" y="149"/>
                    </a:cubicBezTo>
                    <a:cubicBezTo>
                      <a:pt x="1" y="67"/>
                      <a:pt x="64" y="1"/>
                      <a:pt x="142" y="1"/>
                    </a:cubicBezTo>
                    <a:cubicBezTo>
                      <a:pt x="221" y="1"/>
                      <a:pt x="284" y="67"/>
                      <a:pt x="284" y="14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271" name="Google Shape;1696;p69">
                <a:extLst>
                  <a:ext uri="{FF2B5EF4-FFF2-40B4-BE49-F238E27FC236}">
                    <a16:creationId xmlns:a16="http://schemas.microsoft.com/office/drawing/2014/main" id="{14AC9D0D-9043-6052-48CE-B1DC5526613A}"/>
                  </a:ext>
                </a:extLst>
              </p:cNvPr>
              <p:cNvSpPr/>
              <p:nvPr/>
            </p:nvSpPr>
            <p:spPr>
              <a:xfrm>
                <a:off x="6815604" y="892441"/>
                <a:ext cx="11941" cy="12414"/>
              </a:xfrm>
              <a:custGeom>
                <a:avLst/>
                <a:gdLst/>
                <a:ahLst/>
                <a:cxnLst/>
                <a:rect l="l" t="t" r="r" b="b"/>
                <a:pathLst>
                  <a:path w="201" h="210" extrusionOk="0">
                    <a:moveTo>
                      <a:pt x="202" y="105"/>
                    </a:moveTo>
                    <a:cubicBezTo>
                      <a:pt x="202" y="163"/>
                      <a:pt x="157" y="209"/>
                      <a:pt x="101" y="209"/>
                    </a:cubicBezTo>
                    <a:cubicBezTo>
                      <a:pt x="45" y="209"/>
                      <a:pt x="0" y="163"/>
                      <a:pt x="0" y="105"/>
                    </a:cubicBezTo>
                    <a:cubicBezTo>
                      <a:pt x="0" y="47"/>
                      <a:pt x="45" y="1"/>
                      <a:pt x="101" y="1"/>
                    </a:cubicBezTo>
                    <a:cubicBezTo>
                      <a:pt x="157" y="1"/>
                      <a:pt x="202" y="47"/>
                      <a:pt x="202" y="10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272" name="Google Shape;1697;p69">
                <a:extLst>
                  <a:ext uri="{FF2B5EF4-FFF2-40B4-BE49-F238E27FC236}">
                    <a16:creationId xmlns:a16="http://schemas.microsoft.com/office/drawing/2014/main" id="{13C17C15-4973-A22C-7F6A-AA5D63BE51F3}"/>
                  </a:ext>
                </a:extLst>
              </p:cNvPr>
              <p:cNvSpPr/>
              <p:nvPr/>
            </p:nvSpPr>
            <p:spPr>
              <a:xfrm>
                <a:off x="6253377" y="866726"/>
                <a:ext cx="21400" cy="22286"/>
              </a:xfrm>
              <a:custGeom>
                <a:avLst/>
                <a:gdLst/>
                <a:ahLst/>
                <a:cxnLst/>
                <a:rect l="l" t="t" r="r" b="b"/>
                <a:pathLst>
                  <a:path w="362" h="377" extrusionOk="0">
                    <a:moveTo>
                      <a:pt x="362" y="188"/>
                    </a:moveTo>
                    <a:cubicBezTo>
                      <a:pt x="362" y="292"/>
                      <a:pt x="281" y="376"/>
                      <a:pt x="181" y="376"/>
                    </a:cubicBezTo>
                    <a:cubicBezTo>
                      <a:pt x="81" y="376"/>
                      <a:pt x="1" y="292"/>
                      <a:pt x="1" y="188"/>
                    </a:cubicBezTo>
                    <a:cubicBezTo>
                      <a:pt x="1" y="85"/>
                      <a:pt x="81" y="1"/>
                      <a:pt x="181" y="1"/>
                    </a:cubicBezTo>
                    <a:cubicBezTo>
                      <a:pt x="281" y="1"/>
                      <a:pt x="362" y="85"/>
                      <a:pt x="362" y="18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1698;p69">
                <a:extLst>
                  <a:ext uri="{FF2B5EF4-FFF2-40B4-BE49-F238E27FC236}">
                    <a16:creationId xmlns:a16="http://schemas.microsoft.com/office/drawing/2014/main" id="{0811D63A-5371-DE7E-3CFA-80B3609B6CFC}"/>
                  </a:ext>
                </a:extLst>
              </p:cNvPr>
              <p:cNvSpPr/>
              <p:nvPr/>
            </p:nvSpPr>
            <p:spPr>
              <a:xfrm>
                <a:off x="6258165" y="869446"/>
                <a:ext cx="6857" cy="7153"/>
              </a:xfrm>
              <a:custGeom>
                <a:avLst/>
                <a:gdLst/>
                <a:ahLst/>
                <a:cxnLst/>
                <a:rect l="l" t="t" r="r" b="b"/>
                <a:pathLst>
                  <a:path w="115" h="120" extrusionOk="0">
                    <a:moveTo>
                      <a:pt x="115" y="60"/>
                    </a:moveTo>
                    <a:cubicBezTo>
                      <a:pt x="115" y="94"/>
                      <a:pt x="89" y="120"/>
                      <a:pt x="58" y="120"/>
                    </a:cubicBezTo>
                    <a:cubicBezTo>
                      <a:pt x="26" y="120"/>
                      <a:pt x="0" y="94"/>
                      <a:pt x="0" y="60"/>
                    </a:cubicBezTo>
                    <a:cubicBezTo>
                      <a:pt x="0" y="27"/>
                      <a:pt x="26" y="1"/>
                      <a:pt x="58" y="1"/>
                    </a:cubicBezTo>
                    <a:cubicBezTo>
                      <a:pt x="89" y="1"/>
                      <a:pt x="115" y="27"/>
                      <a:pt x="115" y="6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274" name="Google Shape;1699;p69">
                <a:extLst>
                  <a:ext uri="{FF2B5EF4-FFF2-40B4-BE49-F238E27FC236}">
                    <a16:creationId xmlns:a16="http://schemas.microsoft.com/office/drawing/2014/main" id="{E84546AD-5F0C-B631-A175-E0B2D6302EC4}"/>
                  </a:ext>
                </a:extLst>
              </p:cNvPr>
              <p:cNvSpPr/>
              <p:nvPr/>
            </p:nvSpPr>
            <p:spPr>
              <a:xfrm>
                <a:off x="6265968" y="878845"/>
                <a:ext cx="4907" cy="5025"/>
              </a:xfrm>
              <a:custGeom>
                <a:avLst/>
                <a:gdLst/>
                <a:ahLst/>
                <a:cxnLst/>
                <a:rect l="l" t="t" r="r" b="b"/>
                <a:pathLst>
                  <a:path w="83" h="85" extrusionOk="0">
                    <a:moveTo>
                      <a:pt x="82" y="42"/>
                    </a:moveTo>
                    <a:cubicBezTo>
                      <a:pt x="82" y="65"/>
                      <a:pt x="64" y="84"/>
                      <a:pt x="41" y="84"/>
                    </a:cubicBezTo>
                    <a:cubicBezTo>
                      <a:pt x="18" y="84"/>
                      <a:pt x="0" y="65"/>
                      <a:pt x="0" y="42"/>
                    </a:cubicBezTo>
                    <a:cubicBezTo>
                      <a:pt x="0" y="19"/>
                      <a:pt x="18" y="0"/>
                      <a:pt x="41" y="0"/>
                    </a:cubicBezTo>
                    <a:cubicBezTo>
                      <a:pt x="63" y="1"/>
                      <a:pt x="82" y="19"/>
                      <a:pt x="82" y="4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87" name="Google Shape;197;p36">
            <a:extLst>
              <a:ext uri="{FF2B5EF4-FFF2-40B4-BE49-F238E27FC236}">
                <a16:creationId xmlns:a16="http://schemas.microsoft.com/office/drawing/2014/main" id="{764A2C4B-C9D8-BE27-3483-618D963AF203}"/>
              </a:ext>
            </a:extLst>
          </p:cNvPr>
          <p:cNvSpPr txBox="1">
            <a:spLocks/>
          </p:cNvSpPr>
          <p:nvPr/>
        </p:nvSpPr>
        <p:spPr>
          <a:xfrm>
            <a:off x="1447800" y="4502139"/>
            <a:ext cx="2099714" cy="50394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500" b="1" kern="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GALLERY</a:t>
            </a:r>
          </a:p>
        </p:txBody>
      </p:sp>
      <p:sp>
        <p:nvSpPr>
          <p:cNvPr id="288" name="Google Shape;197;p36">
            <a:extLst>
              <a:ext uri="{FF2B5EF4-FFF2-40B4-BE49-F238E27FC236}">
                <a16:creationId xmlns:a16="http://schemas.microsoft.com/office/drawing/2014/main" id="{2CEC2958-EB02-8407-6494-9415DFD992A9}"/>
              </a:ext>
            </a:extLst>
          </p:cNvPr>
          <p:cNvSpPr txBox="1">
            <a:spLocks/>
          </p:cNvSpPr>
          <p:nvPr/>
        </p:nvSpPr>
        <p:spPr>
          <a:xfrm>
            <a:off x="3507871" y="4498832"/>
            <a:ext cx="2099714" cy="50394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500" b="1" kern="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FAVORITES</a:t>
            </a:r>
          </a:p>
        </p:txBody>
      </p:sp>
      <p:sp>
        <p:nvSpPr>
          <p:cNvPr id="2" name="Google Shape;197;p36">
            <a:extLst>
              <a:ext uri="{FF2B5EF4-FFF2-40B4-BE49-F238E27FC236}">
                <a16:creationId xmlns:a16="http://schemas.microsoft.com/office/drawing/2014/main" id="{31A83524-3C15-7C66-5742-C9FB08BF80EF}"/>
              </a:ext>
            </a:extLst>
          </p:cNvPr>
          <p:cNvSpPr txBox="1">
            <a:spLocks/>
          </p:cNvSpPr>
          <p:nvPr/>
        </p:nvSpPr>
        <p:spPr>
          <a:xfrm>
            <a:off x="3522143" y="239008"/>
            <a:ext cx="2099714" cy="50394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800" b="1" kern="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GALLERY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7B79EA5-1D24-83C1-A40C-31B3D029DD8C}"/>
              </a:ext>
            </a:extLst>
          </p:cNvPr>
          <p:cNvGrpSpPr/>
          <p:nvPr/>
        </p:nvGrpSpPr>
        <p:grpSpPr>
          <a:xfrm>
            <a:off x="5759252" y="859966"/>
            <a:ext cx="1695961" cy="3584074"/>
            <a:chOff x="5694166" y="551112"/>
            <a:chExt cx="1695961" cy="3584074"/>
          </a:xfrm>
        </p:grpSpPr>
        <p:grpSp>
          <p:nvGrpSpPr>
            <p:cNvPr id="4" name="Google Shape;1677;p69">
              <a:extLst>
                <a:ext uri="{FF2B5EF4-FFF2-40B4-BE49-F238E27FC236}">
                  <a16:creationId xmlns:a16="http://schemas.microsoft.com/office/drawing/2014/main" id="{15472993-8563-71F2-B735-EF43217F5681}"/>
                </a:ext>
              </a:extLst>
            </p:cNvPr>
            <p:cNvGrpSpPr/>
            <p:nvPr/>
          </p:nvGrpSpPr>
          <p:grpSpPr>
            <a:xfrm>
              <a:off x="5694166" y="551112"/>
              <a:ext cx="1695961" cy="3584074"/>
              <a:chOff x="5694166" y="779712"/>
              <a:chExt cx="1695961" cy="3584074"/>
            </a:xfrm>
          </p:grpSpPr>
          <p:sp>
            <p:nvSpPr>
              <p:cNvPr id="15" name="Google Shape;1678;p69">
                <a:extLst>
                  <a:ext uri="{FF2B5EF4-FFF2-40B4-BE49-F238E27FC236}">
                    <a16:creationId xmlns:a16="http://schemas.microsoft.com/office/drawing/2014/main" id="{E0F71B65-4AF3-DEF0-6B1C-23BA3010D48A}"/>
                  </a:ext>
                </a:extLst>
              </p:cNvPr>
              <p:cNvSpPr/>
              <p:nvPr/>
            </p:nvSpPr>
            <p:spPr>
              <a:xfrm rot="5400000">
                <a:off x="6827003" y="3632397"/>
                <a:ext cx="40" cy="40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1"/>
                    </a:moveTo>
                    <a:close/>
                  </a:path>
                </a:pathLst>
              </a:custGeom>
              <a:noFill/>
              <a:ln w="200" cap="flat" cmpd="sng">
                <a:solidFill>
                  <a:srgbClr val="E85B99"/>
                </a:solidFill>
                <a:prstDash val="solid"/>
                <a:miter lim="10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79;p69">
                <a:extLst>
                  <a:ext uri="{FF2B5EF4-FFF2-40B4-BE49-F238E27FC236}">
                    <a16:creationId xmlns:a16="http://schemas.microsoft.com/office/drawing/2014/main" id="{0977E337-152A-EDDA-C285-1691FD2DA354}"/>
                  </a:ext>
                </a:extLst>
              </p:cNvPr>
              <p:cNvSpPr/>
              <p:nvPr/>
            </p:nvSpPr>
            <p:spPr>
              <a:xfrm rot="-5400000" flipH="1">
                <a:off x="6900109" y="2905502"/>
                <a:ext cx="40" cy="40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1"/>
                    </a:moveTo>
                    <a:close/>
                  </a:path>
                </a:pathLst>
              </a:custGeom>
              <a:noFill/>
              <a:ln w="200" cap="flat" cmpd="sng">
                <a:solidFill>
                  <a:srgbClr val="E85B99"/>
                </a:solidFill>
                <a:prstDash val="solid"/>
                <a:miter lim="10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680;p69">
                <a:extLst>
                  <a:ext uri="{FF2B5EF4-FFF2-40B4-BE49-F238E27FC236}">
                    <a16:creationId xmlns:a16="http://schemas.microsoft.com/office/drawing/2014/main" id="{6E165A3D-FC65-8838-0DB1-990DA46A917E}"/>
                  </a:ext>
                </a:extLst>
              </p:cNvPr>
              <p:cNvSpPr/>
              <p:nvPr/>
            </p:nvSpPr>
            <p:spPr>
              <a:xfrm rot="-5400000" flipH="1">
                <a:off x="6895720" y="4363746"/>
                <a:ext cx="40" cy="40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close/>
                  </a:path>
                </a:pathLst>
              </a:custGeom>
              <a:noFill/>
              <a:ln w="200" cap="flat" cmpd="sng">
                <a:solidFill>
                  <a:srgbClr val="E85B99"/>
                </a:solidFill>
                <a:prstDash val="solid"/>
                <a:miter lim="10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681;p69">
                <a:extLst>
                  <a:ext uri="{FF2B5EF4-FFF2-40B4-BE49-F238E27FC236}">
                    <a16:creationId xmlns:a16="http://schemas.microsoft.com/office/drawing/2014/main" id="{683174A2-A687-DB7B-AD19-CFE413A27CE5}"/>
                  </a:ext>
                </a:extLst>
              </p:cNvPr>
              <p:cNvSpPr/>
              <p:nvPr/>
            </p:nvSpPr>
            <p:spPr>
              <a:xfrm rot="5400000">
                <a:off x="6822654" y="2174153"/>
                <a:ext cx="40" cy="40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1"/>
                    </a:moveTo>
                    <a:close/>
                  </a:path>
                </a:pathLst>
              </a:custGeom>
              <a:noFill/>
              <a:ln w="200" cap="flat" cmpd="sng">
                <a:solidFill>
                  <a:srgbClr val="E85B99"/>
                </a:solidFill>
                <a:prstDash val="solid"/>
                <a:miter lim="10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682;p69">
                <a:extLst>
                  <a:ext uri="{FF2B5EF4-FFF2-40B4-BE49-F238E27FC236}">
                    <a16:creationId xmlns:a16="http://schemas.microsoft.com/office/drawing/2014/main" id="{72E9D369-E1DC-7768-A03A-BDB3FD070DBE}"/>
                  </a:ext>
                </a:extLst>
              </p:cNvPr>
              <p:cNvSpPr/>
              <p:nvPr/>
            </p:nvSpPr>
            <p:spPr>
              <a:xfrm>
                <a:off x="5694166" y="779712"/>
                <a:ext cx="1674846" cy="3547373"/>
              </a:xfrm>
              <a:custGeom>
                <a:avLst/>
                <a:gdLst/>
                <a:ahLst/>
                <a:cxnLst/>
                <a:rect l="l" t="t" r="r" b="b"/>
                <a:pathLst>
                  <a:path w="28332" h="60006" extrusionOk="0">
                    <a:moveTo>
                      <a:pt x="4041" y="0"/>
                    </a:moveTo>
                    <a:cubicBezTo>
                      <a:pt x="1808" y="0"/>
                      <a:pt x="0" y="1808"/>
                      <a:pt x="0" y="4041"/>
                    </a:cubicBezTo>
                    <a:lnTo>
                      <a:pt x="0" y="55968"/>
                    </a:lnTo>
                    <a:cubicBezTo>
                      <a:pt x="0" y="58199"/>
                      <a:pt x="1808" y="60007"/>
                      <a:pt x="4041" y="60007"/>
                    </a:cubicBezTo>
                    <a:lnTo>
                      <a:pt x="24291" y="60007"/>
                    </a:lnTo>
                    <a:cubicBezTo>
                      <a:pt x="26522" y="60007"/>
                      <a:pt x="28331" y="58199"/>
                      <a:pt x="28331" y="55968"/>
                    </a:cubicBezTo>
                    <a:lnTo>
                      <a:pt x="28331" y="4041"/>
                    </a:lnTo>
                    <a:cubicBezTo>
                      <a:pt x="28331" y="1808"/>
                      <a:pt x="26522" y="0"/>
                      <a:pt x="24291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5F8FF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  <a:effectLst>
                <a:outerShdw blurRad="100013" dist="28575" algn="bl" rotWithShape="0">
                  <a:schemeClr val="dk1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1683;p69">
                <a:extLst>
                  <a:ext uri="{FF2B5EF4-FFF2-40B4-BE49-F238E27FC236}">
                    <a16:creationId xmlns:a16="http://schemas.microsoft.com/office/drawing/2014/main" id="{8912F011-AEFE-BFA2-7DF1-DC8678FD9472}"/>
                  </a:ext>
                </a:extLst>
              </p:cNvPr>
              <p:cNvSpPr/>
              <p:nvPr/>
            </p:nvSpPr>
            <p:spPr>
              <a:xfrm>
                <a:off x="5889772" y="4294043"/>
                <a:ext cx="1251110" cy="19863"/>
              </a:xfrm>
              <a:custGeom>
                <a:avLst/>
                <a:gdLst/>
                <a:ahLst/>
                <a:cxnLst/>
                <a:rect l="l" t="t" r="r" b="b"/>
                <a:pathLst>
                  <a:path w="21164" h="336" extrusionOk="0">
                    <a:moveTo>
                      <a:pt x="0" y="166"/>
                    </a:moveTo>
                    <a:cubicBezTo>
                      <a:pt x="1763" y="103"/>
                      <a:pt x="3527" y="59"/>
                      <a:pt x="5291" y="38"/>
                    </a:cubicBezTo>
                    <a:cubicBezTo>
                      <a:pt x="7054" y="11"/>
                      <a:pt x="8818" y="4"/>
                      <a:pt x="10582" y="1"/>
                    </a:cubicBezTo>
                    <a:cubicBezTo>
                      <a:pt x="12346" y="3"/>
                      <a:pt x="14110" y="11"/>
                      <a:pt x="15873" y="38"/>
                    </a:cubicBezTo>
                    <a:cubicBezTo>
                      <a:pt x="17637" y="59"/>
                      <a:pt x="19401" y="103"/>
                      <a:pt x="21164" y="167"/>
                    </a:cubicBezTo>
                    <a:cubicBezTo>
                      <a:pt x="19401" y="233"/>
                      <a:pt x="17637" y="277"/>
                      <a:pt x="15873" y="298"/>
                    </a:cubicBezTo>
                    <a:cubicBezTo>
                      <a:pt x="14110" y="325"/>
                      <a:pt x="12346" y="331"/>
                      <a:pt x="10582" y="335"/>
                    </a:cubicBezTo>
                    <a:cubicBezTo>
                      <a:pt x="8818" y="331"/>
                      <a:pt x="7054" y="325"/>
                      <a:pt x="5291" y="298"/>
                    </a:cubicBezTo>
                    <a:cubicBezTo>
                      <a:pt x="3527" y="275"/>
                      <a:pt x="1763" y="232"/>
                      <a:pt x="0" y="16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1684;p69">
                <a:extLst>
                  <a:ext uri="{FF2B5EF4-FFF2-40B4-BE49-F238E27FC236}">
                    <a16:creationId xmlns:a16="http://schemas.microsoft.com/office/drawing/2014/main" id="{302BBABD-66FC-D4D7-6D42-0050FC3DCD73}"/>
                  </a:ext>
                </a:extLst>
              </p:cNvPr>
              <p:cNvSpPr/>
              <p:nvPr/>
            </p:nvSpPr>
            <p:spPr>
              <a:xfrm>
                <a:off x="7334264" y="1034076"/>
                <a:ext cx="19744" cy="2818130"/>
              </a:xfrm>
              <a:custGeom>
                <a:avLst/>
                <a:gdLst/>
                <a:ahLst/>
                <a:cxnLst/>
                <a:rect l="l" t="t" r="r" b="b"/>
                <a:pathLst>
                  <a:path w="334" h="47672" extrusionOk="0">
                    <a:moveTo>
                      <a:pt x="168" y="1"/>
                    </a:moveTo>
                    <a:cubicBezTo>
                      <a:pt x="205" y="1987"/>
                      <a:pt x="221" y="3974"/>
                      <a:pt x="250" y="5960"/>
                    </a:cubicBezTo>
                    <a:lnTo>
                      <a:pt x="296" y="11919"/>
                    </a:lnTo>
                    <a:cubicBezTo>
                      <a:pt x="322" y="15891"/>
                      <a:pt x="321" y="19864"/>
                      <a:pt x="334" y="23836"/>
                    </a:cubicBezTo>
                    <a:cubicBezTo>
                      <a:pt x="321" y="27809"/>
                      <a:pt x="322" y="31781"/>
                      <a:pt x="296" y="35753"/>
                    </a:cubicBezTo>
                    <a:lnTo>
                      <a:pt x="250" y="41712"/>
                    </a:lnTo>
                    <a:cubicBezTo>
                      <a:pt x="221" y="43698"/>
                      <a:pt x="206" y="45685"/>
                      <a:pt x="168" y="47671"/>
                    </a:cubicBezTo>
                    <a:cubicBezTo>
                      <a:pt x="129" y="45685"/>
                      <a:pt x="114" y="43698"/>
                      <a:pt x="86" y="41712"/>
                    </a:cubicBezTo>
                    <a:lnTo>
                      <a:pt x="40" y="35753"/>
                    </a:lnTo>
                    <a:cubicBezTo>
                      <a:pt x="13" y="31781"/>
                      <a:pt x="14" y="27808"/>
                      <a:pt x="1" y="23836"/>
                    </a:cubicBezTo>
                    <a:cubicBezTo>
                      <a:pt x="15" y="19864"/>
                      <a:pt x="13" y="15891"/>
                      <a:pt x="40" y="11919"/>
                    </a:cubicBezTo>
                    <a:lnTo>
                      <a:pt x="86" y="5960"/>
                    </a:lnTo>
                    <a:cubicBezTo>
                      <a:pt x="114" y="3974"/>
                      <a:pt x="131" y="1987"/>
                      <a:pt x="16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1685;p69">
                <a:extLst>
                  <a:ext uri="{FF2B5EF4-FFF2-40B4-BE49-F238E27FC236}">
                    <a16:creationId xmlns:a16="http://schemas.microsoft.com/office/drawing/2014/main" id="{D36EA117-4C76-1EDD-16C0-354183A26F8C}"/>
                  </a:ext>
                </a:extLst>
              </p:cNvPr>
              <p:cNvSpPr/>
              <p:nvPr/>
            </p:nvSpPr>
            <p:spPr>
              <a:xfrm>
                <a:off x="7365889" y="1401759"/>
                <a:ext cx="24237" cy="212991"/>
              </a:xfrm>
              <a:custGeom>
                <a:avLst/>
                <a:gdLst/>
                <a:ahLst/>
                <a:cxnLst/>
                <a:rect l="l" t="t" r="r" b="b"/>
                <a:pathLst>
                  <a:path w="410" h="3602" extrusionOk="0">
                    <a:moveTo>
                      <a:pt x="406" y="3602"/>
                    </a:moveTo>
                    <a:lnTo>
                      <a:pt x="0" y="3602"/>
                    </a:lnTo>
                    <a:lnTo>
                      <a:pt x="0" y="1"/>
                    </a:lnTo>
                    <a:lnTo>
                      <a:pt x="406" y="1"/>
                    </a:lnTo>
                    <a:cubicBezTo>
                      <a:pt x="407" y="1"/>
                      <a:pt x="409" y="2"/>
                      <a:pt x="409" y="3"/>
                    </a:cubicBezTo>
                    <a:lnTo>
                      <a:pt x="409" y="3599"/>
                    </a:lnTo>
                    <a:cubicBezTo>
                      <a:pt x="409" y="3602"/>
                      <a:pt x="409" y="3602"/>
                      <a:pt x="406" y="36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1686;p69">
                <a:extLst>
                  <a:ext uri="{FF2B5EF4-FFF2-40B4-BE49-F238E27FC236}">
                    <a16:creationId xmlns:a16="http://schemas.microsoft.com/office/drawing/2014/main" id="{4A7D5A43-85A3-FE20-7EB0-AD4AAA2952A2}"/>
                  </a:ext>
                </a:extLst>
              </p:cNvPr>
              <p:cNvSpPr/>
              <p:nvPr/>
            </p:nvSpPr>
            <p:spPr>
              <a:xfrm>
                <a:off x="7365889" y="1614743"/>
                <a:ext cx="24237" cy="212991"/>
              </a:xfrm>
              <a:custGeom>
                <a:avLst/>
                <a:gdLst/>
                <a:ahLst/>
                <a:cxnLst/>
                <a:rect l="l" t="t" r="r" b="b"/>
                <a:pathLst>
                  <a:path w="410" h="3602" extrusionOk="0">
                    <a:moveTo>
                      <a:pt x="406" y="3602"/>
                    </a:moveTo>
                    <a:lnTo>
                      <a:pt x="0" y="3602"/>
                    </a:lnTo>
                    <a:lnTo>
                      <a:pt x="0" y="0"/>
                    </a:lnTo>
                    <a:lnTo>
                      <a:pt x="406" y="0"/>
                    </a:lnTo>
                    <a:cubicBezTo>
                      <a:pt x="407" y="0"/>
                      <a:pt x="409" y="2"/>
                      <a:pt x="409" y="4"/>
                    </a:cubicBezTo>
                    <a:lnTo>
                      <a:pt x="409" y="3600"/>
                    </a:lnTo>
                    <a:cubicBezTo>
                      <a:pt x="409" y="3601"/>
                      <a:pt x="409" y="3602"/>
                      <a:pt x="406" y="36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1687;p69">
                <a:extLst>
                  <a:ext uri="{FF2B5EF4-FFF2-40B4-BE49-F238E27FC236}">
                    <a16:creationId xmlns:a16="http://schemas.microsoft.com/office/drawing/2014/main" id="{E423EB98-AA5E-E25A-30D5-65FB4902B0AD}"/>
                  </a:ext>
                </a:extLst>
              </p:cNvPr>
              <p:cNvSpPr/>
              <p:nvPr/>
            </p:nvSpPr>
            <p:spPr>
              <a:xfrm>
                <a:off x="7365889" y="1926624"/>
                <a:ext cx="24237" cy="364030"/>
              </a:xfrm>
              <a:custGeom>
                <a:avLst/>
                <a:gdLst/>
                <a:ahLst/>
                <a:cxnLst/>
                <a:rect l="l" t="t" r="r" b="b"/>
                <a:pathLst>
                  <a:path w="410" h="6158" extrusionOk="0">
                    <a:moveTo>
                      <a:pt x="406" y="6158"/>
                    </a:moveTo>
                    <a:lnTo>
                      <a:pt x="0" y="6158"/>
                    </a:lnTo>
                    <a:lnTo>
                      <a:pt x="0" y="0"/>
                    </a:lnTo>
                    <a:lnTo>
                      <a:pt x="406" y="0"/>
                    </a:lnTo>
                    <a:cubicBezTo>
                      <a:pt x="407" y="0"/>
                      <a:pt x="409" y="2"/>
                      <a:pt x="409" y="3"/>
                    </a:cubicBezTo>
                    <a:lnTo>
                      <a:pt x="409" y="6155"/>
                    </a:lnTo>
                    <a:cubicBezTo>
                      <a:pt x="409" y="6157"/>
                      <a:pt x="409" y="6158"/>
                      <a:pt x="406" y="615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</p:grpSp>
        <p:pic>
          <p:nvPicPr>
            <p:cNvPr id="5" name="Google Shape;1688;p69">
              <a:extLst>
                <a:ext uri="{FF2B5EF4-FFF2-40B4-BE49-F238E27FC236}">
                  <a16:creationId xmlns:a16="http://schemas.microsoft.com/office/drawing/2014/main" id="{9C38AE1C-1B03-BA99-BCE5-3C9EB2534109}"/>
                </a:ext>
              </a:extLst>
            </p:cNvPr>
            <p:cNvPicPr preferRelativeResize="0"/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72" b="572"/>
            <a:stretch/>
          </p:blipFill>
          <p:spPr>
            <a:xfrm>
              <a:off x="5741450" y="600400"/>
              <a:ext cx="1612500" cy="3448800"/>
            </a:xfrm>
            <a:prstGeom prst="roundRect">
              <a:avLst>
                <a:gd name="adj" fmla="val 13105"/>
              </a:avLst>
            </a:prstGeom>
            <a:noFill/>
            <a:ln>
              <a:noFill/>
            </a:ln>
          </p:spPr>
        </p:pic>
        <p:grpSp>
          <p:nvGrpSpPr>
            <p:cNvPr id="6" name="Google Shape;1691;p69">
              <a:extLst>
                <a:ext uri="{FF2B5EF4-FFF2-40B4-BE49-F238E27FC236}">
                  <a16:creationId xmlns:a16="http://schemas.microsoft.com/office/drawing/2014/main" id="{32250021-8CD3-B0CC-F719-A192D95A444E}"/>
                </a:ext>
              </a:extLst>
            </p:cNvPr>
            <p:cNvGrpSpPr/>
            <p:nvPr/>
          </p:nvGrpSpPr>
          <p:grpSpPr>
            <a:xfrm>
              <a:off x="6115643" y="601485"/>
              <a:ext cx="831866" cy="133895"/>
              <a:chOff x="6115643" y="822924"/>
              <a:chExt cx="831866" cy="133895"/>
            </a:xfrm>
          </p:grpSpPr>
          <p:sp>
            <p:nvSpPr>
              <p:cNvPr id="7" name="Google Shape;1692;p69">
                <a:extLst>
                  <a:ext uri="{FF2B5EF4-FFF2-40B4-BE49-F238E27FC236}">
                    <a16:creationId xmlns:a16="http://schemas.microsoft.com/office/drawing/2014/main" id="{B6E9FCAB-FAA3-8A95-85DC-1F44AEEB9E4D}"/>
                  </a:ext>
                </a:extLst>
              </p:cNvPr>
              <p:cNvSpPr/>
              <p:nvPr/>
            </p:nvSpPr>
            <p:spPr>
              <a:xfrm>
                <a:off x="6115643" y="822924"/>
                <a:ext cx="831866" cy="133895"/>
              </a:xfrm>
              <a:custGeom>
                <a:avLst/>
                <a:gdLst/>
                <a:ahLst/>
                <a:cxnLst/>
                <a:rect l="l" t="t" r="r" b="b"/>
                <a:pathLst>
                  <a:path w="14072" h="2265" extrusionOk="0">
                    <a:moveTo>
                      <a:pt x="1" y="1"/>
                    </a:moveTo>
                    <a:lnTo>
                      <a:pt x="461" y="1023"/>
                    </a:lnTo>
                    <a:cubicBezTo>
                      <a:pt x="801" y="1775"/>
                      <a:pt x="1587" y="2264"/>
                      <a:pt x="2457" y="2264"/>
                    </a:cubicBezTo>
                    <a:lnTo>
                      <a:pt x="11614" y="2264"/>
                    </a:lnTo>
                    <a:cubicBezTo>
                      <a:pt x="12485" y="2264"/>
                      <a:pt x="13272" y="1776"/>
                      <a:pt x="13611" y="1023"/>
                    </a:cubicBezTo>
                    <a:lnTo>
                      <a:pt x="14072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00000">
                    <a:srgbClr val="F5F8FF"/>
                  </a:gs>
                </a:gsLst>
                <a:lin ang="809933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8" name="Google Shape;1693;p69">
                <a:extLst>
                  <a:ext uri="{FF2B5EF4-FFF2-40B4-BE49-F238E27FC236}">
                    <a16:creationId xmlns:a16="http://schemas.microsoft.com/office/drawing/2014/main" id="{3FFAB2FA-1EDC-BEC3-4A91-0F045B3CB530}"/>
                  </a:ext>
                </a:extLst>
              </p:cNvPr>
              <p:cNvSpPr/>
              <p:nvPr/>
            </p:nvSpPr>
            <p:spPr>
              <a:xfrm>
                <a:off x="6338914" y="877781"/>
                <a:ext cx="378040" cy="24178"/>
              </a:xfrm>
              <a:custGeom>
                <a:avLst/>
                <a:gdLst/>
                <a:ahLst/>
                <a:cxnLst/>
                <a:rect l="l" t="t" r="r" b="b"/>
                <a:pathLst>
                  <a:path w="6395" h="409" extrusionOk="0">
                    <a:moveTo>
                      <a:pt x="6191" y="408"/>
                    </a:moveTo>
                    <a:lnTo>
                      <a:pt x="204" y="408"/>
                    </a:lnTo>
                    <a:cubicBezTo>
                      <a:pt x="91" y="408"/>
                      <a:pt x="0" y="317"/>
                      <a:pt x="0" y="205"/>
                    </a:cubicBezTo>
                    <a:lnTo>
                      <a:pt x="0" y="205"/>
                    </a:lnTo>
                    <a:cubicBezTo>
                      <a:pt x="0" y="92"/>
                      <a:pt x="91" y="1"/>
                      <a:pt x="204" y="1"/>
                    </a:cubicBezTo>
                    <a:lnTo>
                      <a:pt x="6191" y="1"/>
                    </a:lnTo>
                    <a:cubicBezTo>
                      <a:pt x="6303" y="1"/>
                      <a:pt x="6394" y="92"/>
                      <a:pt x="6394" y="205"/>
                    </a:cubicBezTo>
                    <a:lnTo>
                      <a:pt x="6394" y="205"/>
                    </a:lnTo>
                    <a:cubicBezTo>
                      <a:pt x="6394" y="317"/>
                      <a:pt x="6303" y="408"/>
                      <a:pt x="6191" y="40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9" name="Google Shape;1694;p69">
                <a:extLst>
                  <a:ext uri="{FF2B5EF4-FFF2-40B4-BE49-F238E27FC236}">
                    <a16:creationId xmlns:a16="http://schemas.microsoft.com/office/drawing/2014/main" id="{7A6DC4F1-76F9-3B33-3729-7C59D4D133C6}"/>
                  </a:ext>
                </a:extLst>
              </p:cNvPr>
              <p:cNvSpPr/>
              <p:nvPr/>
            </p:nvSpPr>
            <p:spPr>
              <a:xfrm>
                <a:off x="6784569" y="862352"/>
                <a:ext cx="52849" cy="55095"/>
              </a:xfrm>
              <a:custGeom>
                <a:avLst/>
                <a:gdLst/>
                <a:ahLst/>
                <a:cxnLst/>
                <a:rect l="l" t="t" r="r" b="b"/>
                <a:pathLst>
                  <a:path w="894" h="932" extrusionOk="0">
                    <a:moveTo>
                      <a:pt x="893" y="466"/>
                    </a:moveTo>
                    <a:cubicBezTo>
                      <a:pt x="893" y="722"/>
                      <a:pt x="694" y="931"/>
                      <a:pt x="447" y="931"/>
                    </a:cubicBezTo>
                    <a:cubicBezTo>
                      <a:pt x="201" y="931"/>
                      <a:pt x="0" y="722"/>
                      <a:pt x="0" y="466"/>
                    </a:cubicBezTo>
                    <a:cubicBezTo>
                      <a:pt x="0" y="209"/>
                      <a:pt x="201" y="0"/>
                      <a:pt x="447" y="0"/>
                    </a:cubicBezTo>
                    <a:cubicBezTo>
                      <a:pt x="694" y="0"/>
                      <a:pt x="893" y="209"/>
                      <a:pt x="893" y="46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1695;p69">
                <a:extLst>
                  <a:ext uri="{FF2B5EF4-FFF2-40B4-BE49-F238E27FC236}">
                    <a16:creationId xmlns:a16="http://schemas.microsoft.com/office/drawing/2014/main" id="{254EA157-B4CA-435E-C2E3-E5AD8A396A20}"/>
                  </a:ext>
                </a:extLst>
              </p:cNvPr>
              <p:cNvSpPr/>
              <p:nvPr/>
            </p:nvSpPr>
            <p:spPr>
              <a:xfrm>
                <a:off x="6796392" y="869032"/>
                <a:ext cx="16848" cy="17616"/>
              </a:xfrm>
              <a:custGeom>
                <a:avLst/>
                <a:gdLst/>
                <a:ahLst/>
                <a:cxnLst/>
                <a:rect l="l" t="t" r="r" b="b"/>
                <a:pathLst>
                  <a:path w="285" h="298" extrusionOk="0">
                    <a:moveTo>
                      <a:pt x="284" y="149"/>
                    </a:moveTo>
                    <a:cubicBezTo>
                      <a:pt x="284" y="231"/>
                      <a:pt x="221" y="297"/>
                      <a:pt x="142" y="297"/>
                    </a:cubicBezTo>
                    <a:cubicBezTo>
                      <a:pt x="64" y="297"/>
                      <a:pt x="1" y="231"/>
                      <a:pt x="1" y="149"/>
                    </a:cubicBezTo>
                    <a:cubicBezTo>
                      <a:pt x="1" y="67"/>
                      <a:pt x="64" y="1"/>
                      <a:pt x="142" y="1"/>
                    </a:cubicBezTo>
                    <a:cubicBezTo>
                      <a:pt x="221" y="1"/>
                      <a:pt x="284" y="67"/>
                      <a:pt x="284" y="14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1696;p69">
                <a:extLst>
                  <a:ext uri="{FF2B5EF4-FFF2-40B4-BE49-F238E27FC236}">
                    <a16:creationId xmlns:a16="http://schemas.microsoft.com/office/drawing/2014/main" id="{89822B3C-D10A-9AB3-09DA-2B332673DCF3}"/>
                  </a:ext>
                </a:extLst>
              </p:cNvPr>
              <p:cNvSpPr/>
              <p:nvPr/>
            </p:nvSpPr>
            <p:spPr>
              <a:xfrm>
                <a:off x="6815604" y="892441"/>
                <a:ext cx="11941" cy="12414"/>
              </a:xfrm>
              <a:custGeom>
                <a:avLst/>
                <a:gdLst/>
                <a:ahLst/>
                <a:cxnLst/>
                <a:rect l="l" t="t" r="r" b="b"/>
                <a:pathLst>
                  <a:path w="201" h="210" extrusionOk="0">
                    <a:moveTo>
                      <a:pt x="202" y="105"/>
                    </a:moveTo>
                    <a:cubicBezTo>
                      <a:pt x="202" y="163"/>
                      <a:pt x="157" y="209"/>
                      <a:pt x="101" y="209"/>
                    </a:cubicBezTo>
                    <a:cubicBezTo>
                      <a:pt x="45" y="209"/>
                      <a:pt x="0" y="163"/>
                      <a:pt x="0" y="105"/>
                    </a:cubicBezTo>
                    <a:cubicBezTo>
                      <a:pt x="0" y="47"/>
                      <a:pt x="45" y="1"/>
                      <a:pt x="101" y="1"/>
                    </a:cubicBezTo>
                    <a:cubicBezTo>
                      <a:pt x="157" y="1"/>
                      <a:pt x="202" y="47"/>
                      <a:pt x="202" y="10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1697;p69">
                <a:extLst>
                  <a:ext uri="{FF2B5EF4-FFF2-40B4-BE49-F238E27FC236}">
                    <a16:creationId xmlns:a16="http://schemas.microsoft.com/office/drawing/2014/main" id="{CBF26A7C-862D-83F4-B437-56F6A1511839}"/>
                  </a:ext>
                </a:extLst>
              </p:cNvPr>
              <p:cNvSpPr/>
              <p:nvPr/>
            </p:nvSpPr>
            <p:spPr>
              <a:xfrm>
                <a:off x="6253377" y="866726"/>
                <a:ext cx="21400" cy="22286"/>
              </a:xfrm>
              <a:custGeom>
                <a:avLst/>
                <a:gdLst/>
                <a:ahLst/>
                <a:cxnLst/>
                <a:rect l="l" t="t" r="r" b="b"/>
                <a:pathLst>
                  <a:path w="362" h="377" extrusionOk="0">
                    <a:moveTo>
                      <a:pt x="362" y="188"/>
                    </a:moveTo>
                    <a:cubicBezTo>
                      <a:pt x="362" y="292"/>
                      <a:pt x="281" y="376"/>
                      <a:pt x="181" y="376"/>
                    </a:cubicBezTo>
                    <a:cubicBezTo>
                      <a:pt x="81" y="376"/>
                      <a:pt x="1" y="292"/>
                      <a:pt x="1" y="188"/>
                    </a:cubicBezTo>
                    <a:cubicBezTo>
                      <a:pt x="1" y="85"/>
                      <a:pt x="81" y="1"/>
                      <a:pt x="181" y="1"/>
                    </a:cubicBezTo>
                    <a:cubicBezTo>
                      <a:pt x="281" y="1"/>
                      <a:pt x="362" y="85"/>
                      <a:pt x="362" y="18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698;p69">
                <a:extLst>
                  <a:ext uri="{FF2B5EF4-FFF2-40B4-BE49-F238E27FC236}">
                    <a16:creationId xmlns:a16="http://schemas.microsoft.com/office/drawing/2014/main" id="{81ED5815-E5E9-73FF-0B67-0B258B8643E7}"/>
                  </a:ext>
                </a:extLst>
              </p:cNvPr>
              <p:cNvSpPr/>
              <p:nvPr/>
            </p:nvSpPr>
            <p:spPr>
              <a:xfrm>
                <a:off x="6258165" y="869446"/>
                <a:ext cx="6857" cy="7153"/>
              </a:xfrm>
              <a:custGeom>
                <a:avLst/>
                <a:gdLst/>
                <a:ahLst/>
                <a:cxnLst/>
                <a:rect l="l" t="t" r="r" b="b"/>
                <a:pathLst>
                  <a:path w="115" h="120" extrusionOk="0">
                    <a:moveTo>
                      <a:pt x="115" y="60"/>
                    </a:moveTo>
                    <a:cubicBezTo>
                      <a:pt x="115" y="94"/>
                      <a:pt x="89" y="120"/>
                      <a:pt x="58" y="120"/>
                    </a:cubicBezTo>
                    <a:cubicBezTo>
                      <a:pt x="26" y="120"/>
                      <a:pt x="0" y="94"/>
                      <a:pt x="0" y="60"/>
                    </a:cubicBezTo>
                    <a:cubicBezTo>
                      <a:pt x="0" y="27"/>
                      <a:pt x="26" y="1"/>
                      <a:pt x="58" y="1"/>
                    </a:cubicBezTo>
                    <a:cubicBezTo>
                      <a:pt x="89" y="1"/>
                      <a:pt x="115" y="27"/>
                      <a:pt x="115" y="6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699;p69">
                <a:extLst>
                  <a:ext uri="{FF2B5EF4-FFF2-40B4-BE49-F238E27FC236}">
                    <a16:creationId xmlns:a16="http://schemas.microsoft.com/office/drawing/2014/main" id="{54E23990-10BC-EC96-9794-3B7AC0AF3ACB}"/>
                  </a:ext>
                </a:extLst>
              </p:cNvPr>
              <p:cNvSpPr/>
              <p:nvPr/>
            </p:nvSpPr>
            <p:spPr>
              <a:xfrm>
                <a:off x="6265968" y="878845"/>
                <a:ext cx="4907" cy="5025"/>
              </a:xfrm>
              <a:custGeom>
                <a:avLst/>
                <a:gdLst/>
                <a:ahLst/>
                <a:cxnLst/>
                <a:rect l="l" t="t" r="r" b="b"/>
                <a:pathLst>
                  <a:path w="83" h="85" extrusionOk="0">
                    <a:moveTo>
                      <a:pt x="82" y="42"/>
                    </a:moveTo>
                    <a:cubicBezTo>
                      <a:pt x="82" y="65"/>
                      <a:pt x="64" y="84"/>
                      <a:pt x="41" y="84"/>
                    </a:cubicBezTo>
                    <a:cubicBezTo>
                      <a:pt x="18" y="84"/>
                      <a:pt x="0" y="65"/>
                      <a:pt x="0" y="42"/>
                    </a:cubicBezTo>
                    <a:cubicBezTo>
                      <a:pt x="0" y="19"/>
                      <a:pt x="18" y="0"/>
                      <a:pt x="41" y="0"/>
                    </a:cubicBezTo>
                    <a:cubicBezTo>
                      <a:pt x="63" y="1"/>
                      <a:pt x="82" y="19"/>
                      <a:pt x="82" y="4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5" name="Google Shape;197;p36">
            <a:extLst>
              <a:ext uri="{FF2B5EF4-FFF2-40B4-BE49-F238E27FC236}">
                <a16:creationId xmlns:a16="http://schemas.microsoft.com/office/drawing/2014/main" id="{6ABEC42C-FA86-7D76-C0A5-22F322984C0B}"/>
              </a:ext>
            </a:extLst>
          </p:cNvPr>
          <p:cNvSpPr txBox="1">
            <a:spLocks/>
          </p:cNvSpPr>
          <p:nvPr/>
        </p:nvSpPr>
        <p:spPr>
          <a:xfrm>
            <a:off x="5557100" y="4497825"/>
            <a:ext cx="2099714" cy="50394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500" b="1" kern="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PHOTOS</a:t>
            </a:r>
          </a:p>
        </p:txBody>
      </p:sp>
    </p:spTree>
    <p:extLst>
      <p:ext uri="{BB962C8B-B14F-4D97-AF65-F5344CB8AC3E}">
        <p14:creationId xmlns:p14="http://schemas.microsoft.com/office/powerpoint/2010/main" val="2213917637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719;p70">
            <a:extLst>
              <a:ext uri="{FF2B5EF4-FFF2-40B4-BE49-F238E27FC236}">
                <a16:creationId xmlns:a16="http://schemas.microsoft.com/office/drawing/2014/main" id="{0D76D711-45EC-DEBD-39D4-E0F465280181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2363850" y="2169000"/>
            <a:ext cx="4416300" cy="80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" sz="5400" dirty="0">
                <a:latin typeface="Poppins" panose="00000500000000000000" pitchFamily="2" charset="0"/>
                <a:cs typeface="Poppins" panose="00000500000000000000" pitchFamily="2" charset="0"/>
              </a:rPr>
              <a:t>Thank you.</a:t>
            </a:r>
            <a:endParaRPr sz="54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1624332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88;p39">
            <a:extLst>
              <a:ext uri="{FF2B5EF4-FFF2-40B4-BE49-F238E27FC236}">
                <a16:creationId xmlns:a16="http://schemas.microsoft.com/office/drawing/2014/main" id="{6B0A8D21-A01D-6D92-CDCE-339A9F643F21}"/>
              </a:ext>
            </a:extLst>
          </p:cNvPr>
          <p:cNvSpPr txBox="1">
            <a:spLocks/>
          </p:cNvSpPr>
          <p:nvPr/>
        </p:nvSpPr>
        <p:spPr>
          <a:xfrm>
            <a:off x="838200" y="2114550"/>
            <a:ext cx="7467599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ctr" rtl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5200"/>
              <a:buFont typeface="Montserrat"/>
              <a:buNone/>
              <a:defRPr sz="43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5200"/>
              <a:buFont typeface="Montserrat"/>
              <a:buNone/>
              <a:defRPr sz="5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6000" kern="0" dirty="0">
                <a:latin typeface="Poppins" panose="00000500000000000000" pitchFamily="2" charset="0"/>
                <a:cs typeface="Poppins" panose="00000500000000000000" pitchFamily="2" charset="0"/>
              </a:rPr>
              <a:t>MOCK UP </a:t>
            </a:r>
          </a:p>
          <a:p>
            <a:r>
              <a:rPr lang="en-US" sz="6000" kern="0" dirty="0">
                <a:latin typeface="Poppins" panose="00000500000000000000" pitchFamily="2" charset="0"/>
                <a:cs typeface="Poppins" panose="00000500000000000000" pitchFamily="2" charset="0"/>
              </a:rPr>
              <a:t>DESIGN</a:t>
            </a:r>
          </a:p>
        </p:txBody>
      </p:sp>
      <p:pic>
        <p:nvPicPr>
          <p:cNvPr id="7" name="Google Shape;289;p39">
            <a:extLst>
              <a:ext uri="{FF2B5EF4-FFF2-40B4-BE49-F238E27FC236}">
                <a16:creationId xmlns:a16="http://schemas.microsoft.com/office/drawing/2014/main" id="{97EC5211-7C36-67C7-D970-358BAAB2082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60849" y="447850"/>
            <a:ext cx="1554725" cy="1334250"/>
          </a:xfrm>
          <a:prstGeom prst="rect">
            <a:avLst/>
          </a:prstGeom>
          <a:noFill/>
          <a:ln>
            <a:noFill/>
          </a:ln>
          <a:effectLst>
            <a:outerShdw blurRad="100013" dist="66675" dir="5040000" algn="bl" rotWithShape="0">
              <a:schemeClr val="dk1">
                <a:alpha val="31000"/>
              </a:schemeClr>
            </a:outerShdw>
          </a:effectLst>
        </p:spPr>
      </p:pic>
      <p:sp>
        <p:nvSpPr>
          <p:cNvPr id="8" name="Google Shape;290;p39">
            <a:extLst>
              <a:ext uri="{FF2B5EF4-FFF2-40B4-BE49-F238E27FC236}">
                <a16:creationId xmlns:a16="http://schemas.microsoft.com/office/drawing/2014/main" id="{02AB456D-2861-47C1-B5E4-727234C8E274}"/>
              </a:ext>
            </a:extLst>
          </p:cNvPr>
          <p:cNvSpPr txBox="1">
            <a:spLocks/>
          </p:cNvSpPr>
          <p:nvPr/>
        </p:nvSpPr>
        <p:spPr>
          <a:xfrm>
            <a:off x="3821628" y="557804"/>
            <a:ext cx="1058100" cy="9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en" sz="5300" kern="0" dirty="0">
                <a:latin typeface="Poppins" panose="00000500000000000000" pitchFamily="2" charset="0"/>
                <a:cs typeface="Poppins" panose="00000500000000000000" pitchFamily="2" charset="0"/>
              </a:rPr>
              <a:t>!!</a:t>
            </a:r>
            <a:endParaRPr lang="en" sz="5300" b="0" kern="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2485299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7"/>
          <p:cNvSpPr/>
          <p:nvPr/>
        </p:nvSpPr>
        <p:spPr>
          <a:xfrm>
            <a:off x="4172967" y="134159"/>
            <a:ext cx="43209" cy="43209"/>
          </a:xfrm>
          <a:custGeom>
            <a:avLst/>
            <a:gdLst/>
            <a:ahLst/>
            <a:cxnLst/>
            <a:rect l="l" t="t" r="r" b="b"/>
            <a:pathLst>
              <a:path w="1429" h="1429" extrusionOk="0">
                <a:moveTo>
                  <a:pt x="714" y="357"/>
                </a:moveTo>
                <a:cubicBezTo>
                  <a:pt x="915" y="357"/>
                  <a:pt x="1071" y="513"/>
                  <a:pt x="1071" y="714"/>
                </a:cubicBezTo>
                <a:cubicBezTo>
                  <a:pt x="1071" y="915"/>
                  <a:pt x="915" y="1071"/>
                  <a:pt x="714" y="1071"/>
                </a:cubicBezTo>
                <a:cubicBezTo>
                  <a:pt x="536" y="1071"/>
                  <a:pt x="357" y="915"/>
                  <a:pt x="357" y="714"/>
                </a:cubicBezTo>
                <a:cubicBezTo>
                  <a:pt x="357" y="513"/>
                  <a:pt x="536" y="357"/>
                  <a:pt x="714" y="357"/>
                </a:cubicBezTo>
                <a:close/>
                <a:moveTo>
                  <a:pt x="714" y="0"/>
                </a:moveTo>
                <a:cubicBezTo>
                  <a:pt x="335" y="0"/>
                  <a:pt x="0" y="313"/>
                  <a:pt x="0" y="714"/>
                </a:cubicBezTo>
                <a:cubicBezTo>
                  <a:pt x="0" y="1116"/>
                  <a:pt x="335" y="1429"/>
                  <a:pt x="714" y="1429"/>
                </a:cubicBezTo>
                <a:cubicBezTo>
                  <a:pt x="1116" y="1429"/>
                  <a:pt x="1428" y="1116"/>
                  <a:pt x="1428" y="714"/>
                </a:cubicBezTo>
                <a:cubicBezTo>
                  <a:pt x="1428" y="313"/>
                  <a:pt x="1116" y="0"/>
                  <a:pt x="714" y="0"/>
                </a:cubicBezTo>
                <a:close/>
              </a:path>
            </a:pathLst>
          </a:custGeom>
          <a:solidFill>
            <a:srgbClr val="E2E3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grpSp>
        <p:nvGrpSpPr>
          <p:cNvPr id="241" name="Group 240">
            <a:extLst>
              <a:ext uri="{FF2B5EF4-FFF2-40B4-BE49-F238E27FC236}">
                <a16:creationId xmlns:a16="http://schemas.microsoft.com/office/drawing/2014/main" id="{6AC980CF-007C-823C-8840-7E8D88DCF19B}"/>
              </a:ext>
            </a:extLst>
          </p:cNvPr>
          <p:cNvGrpSpPr/>
          <p:nvPr/>
        </p:nvGrpSpPr>
        <p:grpSpPr>
          <a:xfrm>
            <a:off x="2710346" y="555206"/>
            <a:ext cx="1695961" cy="3584074"/>
            <a:chOff x="5694166" y="551112"/>
            <a:chExt cx="1695961" cy="3584074"/>
          </a:xfrm>
        </p:grpSpPr>
        <p:grpSp>
          <p:nvGrpSpPr>
            <p:cNvPr id="242" name="Google Shape;1677;p69">
              <a:extLst>
                <a:ext uri="{FF2B5EF4-FFF2-40B4-BE49-F238E27FC236}">
                  <a16:creationId xmlns:a16="http://schemas.microsoft.com/office/drawing/2014/main" id="{F0206AFB-E778-648B-FADA-50632AEC9BB8}"/>
                </a:ext>
              </a:extLst>
            </p:cNvPr>
            <p:cNvGrpSpPr/>
            <p:nvPr/>
          </p:nvGrpSpPr>
          <p:grpSpPr>
            <a:xfrm>
              <a:off x="5694166" y="551112"/>
              <a:ext cx="1695961" cy="3584074"/>
              <a:chOff x="5694166" y="779712"/>
              <a:chExt cx="1695961" cy="3584074"/>
            </a:xfrm>
          </p:grpSpPr>
          <p:sp>
            <p:nvSpPr>
              <p:cNvPr id="253" name="Google Shape;1678;p69">
                <a:extLst>
                  <a:ext uri="{FF2B5EF4-FFF2-40B4-BE49-F238E27FC236}">
                    <a16:creationId xmlns:a16="http://schemas.microsoft.com/office/drawing/2014/main" id="{EBB85B1B-CBD2-ED08-03AB-5D67221FF7D7}"/>
                  </a:ext>
                </a:extLst>
              </p:cNvPr>
              <p:cNvSpPr/>
              <p:nvPr/>
            </p:nvSpPr>
            <p:spPr>
              <a:xfrm rot="5400000">
                <a:off x="6827003" y="3632397"/>
                <a:ext cx="40" cy="40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1"/>
                    </a:moveTo>
                    <a:close/>
                  </a:path>
                </a:pathLst>
              </a:custGeom>
              <a:noFill/>
              <a:ln w="200" cap="flat" cmpd="sng">
                <a:solidFill>
                  <a:srgbClr val="E85B99"/>
                </a:solidFill>
                <a:prstDash val="solid"/>
                <a:miter lim="10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254" name="Google Shape;1679;p69">
                <a:extLst>
                  <a:ext uri="{FF2B5EF4-FFF2-40B4-BE49-F238E27FC236}">
                    <a16:creationId xmlns:a16="http://schemas.microsoft.com/office/drawing/2014/main" id="{499DB5B0-7240-3F4D-2D86-BCDD7DD214F0}"/>
                  </a:ext>
                </a:extLst>
              </p:cNvPr>
              <p:cNvSpPr/>
              <p:nvPr/>
            </p:nvSpPr>
            <p:spPr>
              <a:xfrm rot="-5400000" flipH="1">
                <a:off x="6900109" y="2905502"/>
                <a:ext cx="40" cy="40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1"/>
                    </a:moveTo>
                    <a:close/>
                  </a:path>
                </a:pathLst>
              </a:custGeom>
              <a:noFill/>
              <a:ln w="200" cap="flat" cmpd="sng">
                <a:solidFill>
                  <a:srgbClr val="E85B99"/>
                </a:solidFill>
                <a:prstDash val="solid"/>
                <a:miter lim="10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1680;p69">
                <a:extLst>
                  <a:ext uri="{FF2B5EF4-FFF2-40B4-BE49-F238E27FC236}">
                    <a16:creationId xmlns:a16="http://schemas.microsoft.com/office/drawing/2014/main" id="{68336BD9-F5A1-AA23-94BC-D47F973CB401}"/>
                  </a:ext>
                </a:extLst>
              </p:cNvPr>
              <p:cNvSpPr/>
              <p:nvPr/>
            </p:nvSpPr>
            <p:spPr>
              <a:xfrm rot="-5400000" flipH="1">
                <a:off x="6895720" y="4363746"/>
                <a:ext cx="40" cy="40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close/>
                  </a:path>
                </a:pathLst>
              </a:custGeom>
              <a:noFill/>
              <a:ln w="200" cap="flat" cmpd="sng">
                <a:solidFill>
                  <a:srgbClr val="E85B99"/>
                </a:solidFill>
                <a:prstDash val="solid"/>
                <a:miter lim="10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1681;p69">
                <a:extLst>
                  <a:ext uri="{FF2B5EF4-FFF2-40B4-BE49-F238E27FC236}">
                    <a16:creationId xmlns:a16="http://schemas.microsoft.com/office/drawing/2014/main" id="{2881C396-D2A0-8675-4085-BB8BB4A08DA7}"/>
                  </a:ext>
                </a:extLst>
              </p:cNvPr>
              <p:cNvSpPr/>
              <p:nvPr/>
            </p:nvSpPr>
            <p:spPr>
              <a:xfrm rot="5400000">
                <a:off x="6822654" y="2174153"/>
                <a:ext cx="40" cy="40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1"/>
                    </a:moveTo>
                    <a:close/>
                  </a:path>
                </a:pathLst>
              </a:custGeom>
              <a:noFill/>
              <a:ln w="200" cap="flat" cmpd="sng">
                <a:solidFill>
                  <a:srgbClr val="E85B99"/>
                </a:solidFill>
                <a:prstDash val="solid"/>
                <a:miter lim="10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1682;p69">
                <a:extLst>
                  <a:ext uri="{FF2B5EF4-FFF2-40B4-BE49-F238E27FC236}">
                    <a16:creationId xmlns:a16="http://schemas.microsoft.com/office/drawing/2014/main" id="{FD1F2170-3DFC-12CE-B5DB-ECBE0E15BB6D}"/>
                  </a:ext>
                </a:extLst>
              </p:cNvPr>
              <p:cNvSpPr/>
              <p:nvPr/>
            </p:nvSpPr>
            <p:spPr>
              <a:xfrm>
                <a:off x="5694166" y="779712"/>
                <a:ext cx="1674846" cy="3547373"/>
              </a:xfrm>
              <a:custGeom>
                <a:avLst/>
                <a:gdLst/>
                <a:ahLst/>
                <a:cxnLst/>
                <a:rect l="l" t="t" r="r" b="b"/>
                <a:pathLst>
                  <a:path w="28332" h="60006" extrusionOk="0">
                    <a:moveTo>
                      <a:pt x="4041" y="0"/>
                    </a:moveTo>
                    <a:cubicBezTo>
                      <a:pt x="1808" y="0"/>
                      <a:pt x="0" y="1808"/>
                      <a:pt x="0" y="4041"/>
                    </a:cubicBezTo>
                    <a:lnTo>
                      <a:pt x="0" y="55968"/>
                    </a:lnTo>
                    <a:cubicBezTo>
                      <a:pt x="0" y="58199"/>
                      <a:pt x="1808" y="60007"/>
                      <a:pt x="4041" y="60007"/>
                    </a:cubicBezTo>
                    <a:lnTo>
                      <a:pt x="24291" y="60007"/>
                    </a:lnTo>
                    <a:cubicBezTo>
                      <a:pt x="26522" y="60007"/>
                      <a:pt x="28331" y="58199"/>
                      <a:pt x="28331" y="55968"/>
                    </a:cubicBezTo>
                    <a:lnTo>
                      <a:pt x="28331" y="4041"/>
                    </a:lnTo>
                    <a:cubicBezTo>
                      <a:pt x="28331" y="1808"/>
                      <a:pt x="26522" y="0"/>
                      <a:pt x="24291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5F8FF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  <a:effectLst>
                <a:outerShdw blurRad="100013" dist="28575" algn="bl" rotWithShape="0">
                  <a:schemeClr val="dk1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1683;p69">
                <a:extLst>
                  <a:ext uri="{FF2B5EF4-FFF2-40B4-BE49-F238E27FC236}">
                    <a16:creationId xmlns:a16="http://schemas.microsoft.com/office/drawing/2014/main" id="{17FFC1D2-D31C-9220-C756-E155B6CFDB67}"/>
                  </a:ext>
                </a:extLst>
              </p:cNvPr>
              <p:cNvSpPr/>
              <p:nvPr/>
            </p:nvSpPr>
            <p:spPr>
              <a:xfrm>
                <a:off x="5889772" y="4294043"/>
                <a:ext cx="1251110" cy="19863"/>
              </a:xfrm>
              <a:custGeom>
                <a:avLst/>
                <a:gdLst/>
                <a:ahLst/>
                <a:cxnLst/>
                <a:rect l="l" t="t" r="r" b="b"/>
                <a:pathLst>
                  <a:path w="21164" h="336" extrusionOk="0">
                    <a:moveTo>
                      <a:pt x="0" y="166"/>
                    </a:moveTo>
                    <a:cubicBezTo>
                      <a:pt x="1763" y="103"/>
                      <a:pt x="3527" y="59"/>
                      <a:pt x="5291" y="38"/>
                    </a:cubicBezTo>
                    <a:cubicBezTo>
                      <a:pt x="7054" y="11"/>
                      <a:pt x="8818" y="4"/>
                      <a:pt x="10582" y="1"/>
                    </a:cubicBezTo>
                    <a:cubicBezTo>
                      <a:pt x="12346" y="3"/>
                      <a:pt x="14110" y="11"/>
                      <a:pt x="15873" y="38"/>
                    </a:cubicBezTo>
                    <a:cubicBezTo>
                      <a:pt x="17637" y="59"/>
                      <a:pt x="19401" y="103"/>
                      <a:pt x="21164" y="167"/>
                    </a:cubicBezTo>
                    <a:cubicBezTo>
                      <a:pt x="19401" y="233"/>
                      <a:pt x="17637" y="277"/>
                      <a:pt x="15873" y="298"/>
                    </a:cubicBezTo>
                    <a:cubicBezTo>
                      <a:pt x="14110" y="325"/>
                      <a:pt x="12346" y="331"/>
                      <a:pt x="10582" y="335"/>
                    </a:cubicBezTo>
                    <a:cubicBezTo>
                      <a:pt x="8818" y="331"/>
                      <a:pt x="7054" y="325"/>
                      <a:pt x="5291" y="298"/>
                    </a:cubicBezTo>
                    <a:cubicBezTo>
                      <a:pt x="3527" y="275"/>
                      <a:pt x="1763" y="232"/>
                      <a:pt x="0" y="16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1684;p69">
                <a:extLst>
                  <a:ext uri="{FF2B5EF4-FFF2-40B4-BE49-F238E27FC236}">
                    <a16:creationId xmlns:a16="http://schemas.microsoft.com/office/drawing/2014/main" id="{AEB35458-8AB7-7F00-6129-1E4242B3D2D0}"/>
                  </a:ext>
                </a:extLst>
              </p:cNvPr>
              <p:cNvSpPr/>
              <p:nvPr/>
            </p:nvSpPr>
            <p:spPr>
              <a:xfrm>
                <a:off x="7334264" y="1034076"/>
                <a:ext cx="19744" cy="2818130"/>
              </a:xfrm>
              <a:custGeom>
                <a:avLst/>
                <a:gdLst/>
                <a:ahLst/>
                <a:cxnLst/>
                <a:rect l="l" t="t" r="r" b="b"/>
                <a:pathLst>
                  <a:path w="334" h="47672" extrusionOk="0">
                    <a:moveTo>
                      <a:pt x="168" y="1"/>
                    </a:moveTo>
                    <a:cubicBezTo>
                      <a:pt x="205" y="1987"/>
                      <a:pt x="221" y="3974"/>
                      <a:pt x="250" y="5960"/>
                    </a:cubicBezTo>
                    <a:lnTo>
                      <a:pt x="296" y="11919"/>
                    </a:lnTo>
                    <a:cubicBezTo>
                      <a:pt x="322" y="15891"/>
                      <a:pt x="321" y="19864"/>
                      <a:pt x="334" y="23836"/>
                    </a:cubicBezTo>
                    <a:cubicBezTo>
                      <a:pt x="321" y="27809"/>
                      <a:pt x="322" y="31781"/>
                      <a:pt x="296" y="35753"/>
                    </a:cubicBezTo>
                    <a:lnTo>
                      <a:pt x="250" y="41712"/>
                    </a:lnTo>
                    <a:cubicBezTo>
                      <a:pt x="221" y="43698"/>
                      <a:pt x="206" y="45685"/>
                      <a:pt x="168" y="47671"/>
                    </a:cubicBezTo>
                    <a:cubicBezTo>
                      <a:pt x="129" y="45685"/>
                      <a:pt x="114" y="43698"/>
                      <a:pt x="86" y="41712"/>
                    </a:cubicBezTo>
                    <a:lnTo>
                      <a:pt x="40" y="35753"/>
                    </a:lnTo>
                    <a:cubicBezTo>
                      <a:pt x="13" y="31781"/>
                      <a:pt x="14" y="27808"/>
                      <a:pt x="1" y="23836"/>
                    </a:cubicBezTo>
                    <a:cubicBezTo>
                      <a:pt x="15" y="19864"/>
                      <a:pt x="13" y="15891"/>
                      <a:pt x="40" y="11919"/>
                    </a:cubicBezTo>
                    <a:lnTo>
                      <a:pt x="86" y="5960"/>
                    </a:lnTo>
                    <a:cubicBezTo>
                      <a:pt x="114" y="3974"/>
                      <a:pt x="131" y="1987"/>
                      <a:pt x="16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1685;p69">
                <a:extLst>
                  <a:ext uri="{FF2B5EF4-FFF2-40B4-BE49-F238E27FC236}">
                    <a16:creationId xmlns:a16="http://schemas.microsoft.com/office/drawing/2014/main" id="{267A355B-A489-65E6-D354-30116E3B1876}"/>
                  </a:ext>
                </a:extLst>
              </p:cNvPr>
              <p:cNvSpPr/>
              <p:nvPr/>
            </p:nvSpPr>
            <p:spPr>
              <a:xfrm>
                <a:off x="7365889" y="1401759"/>
                <a:ext cx="24237" cy="212991"/>
              </a:xfrm>
              <a:custGeom>
                <a:avLst/>
                <a:gdLst/>
                <a:ahLst/>
                <a:cxnLst/>
                <a:rect l="l" t="t" r="r" b="b"/>
                <a:pathLst>
                  <a:path w="410" h="3602" extrusionOk="0">
                    <a:moveTo>
                      <a:pt x="406" y="3602"/>
                    </a:moveTo>
                    <a:lnTo>
                      <a:pt x="0" y="3602"/>
                    </a:lnTo>
                    <a:lnTo>
                      <a:pt x="0" y="1"/>
                    </a:lnTo>
                    <a:lnTo>
                      <a:pt x="406" y="1"/>
                    </a:lnTo>
                    <a:cubicBezTo>
                      <a:pt x="407" y="1"/>
                      <a:pt x="409" y="2"/>
                      <a:pt x="409" y="3"/>
                    </a:cubicBezTo>
                    <a:lnTo>
                      <a:pt x="409" y="3599"/>
                    </a:lnTo>
                    <a:cubicBezTo>
                      <a:pt x="409" y="3602"/>
                      <a:pt x="409" y="3602"/>
                      <a:pt x="406" y="36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1686;p69">
                <a:extLst>
                  <a:ext uri="{FF2B5EF4-FFF2-40B4-BE49-F238E27FC236}">
                    <a16:creationId xmlns:a16="http://schemas.microsoft.com/office/drawing/2014/main" id="{03AE41D5-829D-335B-C548-F1EB59CB1BAB}"/>
                  </a:ext>
                </a:extLst>
              </p:cNvPr>
              <p:cNvSpPr/>
              <p:nvPr/>
            </p:nvSpPr>
            <p:spPr>
              <a:xfrm>
                <a:off x="7365889" y="1614743"/>
                <a:ext cx="24237" cy="212991"/>
              </a:xfrm>
              <a:custGeom>
                <a:avLst/>
                <a:gdLst/>
                <a:ahLst/>
                <a:cxnLst/>
                <a:rect l="l" t="t" r="r" b="b"/>
                <a:pathLst>
                  <a:path w="410" h="3602" extrusionOk="0">
                    <a:moveTo>
                      <a:pt x="406" y="3602"/>
                    </a:moveTo>
                    <a:lnTo>
                      <a:pt x="0" y="3602"/>
                    </a:lnTo>
                    <a:lnTo>
                      <a:pt x="0" y="0"/>
                    </a:lnTo>
                    <a:lnTo>
                      <a:pt x="406" y="0"/>
                    </a:lnTo>
                    <a:cubicBezTo>
                      <a:pt x="407" y="0"/>
                      <a:pt x="409" y="2"/>
                      <a:pt x="409" y="4"/>
                    </a:cubicBezTo>
                    <a:lnTo>
                      <a:pt x="409" y="3600"/>
                    </a:lnTo>
                    <a:cubicBezTo>
                      <a:pt x="409" y="3601"/>
                      <a:pt x="409" y="3602"/>
                      <a:pt x="406" y="36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1687;p69">
                <a:extLst>
                  <a:ext uri="{FF2B5EF4-FFF2-40B4-BE49-F238E27FC236}">
                    <a16:creationId xmlns:a16="http://schemas.microsoft.com/office/drawing/2014/main" id="{ACF08A44-9D0D-F528-9525-9B7B0F65891E}"/>
                  </a:ext>
                </a:extLst>
              </p:cNvPr>
              <p:cNvSpPr/>
              <p:nvPr/>
            </p:nvSpPr>
            <p:spPr>
              <a:xfrm>
                <a:off x="7365889" y="1926624"/>
                <a:ext cx="24237" cy="364030"/>
              </a:xfrm>
              <a:custGeom>
                <a:avLst/>
                <a:gdLst/>
                <a:ahLst/>
                <a:cxnLst/>
                <a:rect l="l" t="t" r="r" b="b"/>
                <a:pathLst>
                  <a:path w="410" h="6158" extrusionOk="0">
                    <a:moveTo>
                      <a:pt x="406" y="6158"/>
                    </a:moveTo>
                    <a:lnTo>
                      <a:pt x="0" y="6158"/>
                    </a:lnTo>
                    <a:lnTo>
                      <a:pt x="0" y="0"/>
                    </a:lnTo>
                    <a:lnTo>
                      <a:pt x="406" y="0"/>
                    </a:lnTo>
                    <a:cubicBezTo>
                      <a:pt x="407" y="0"/>
                      <a:pt x="409" y="2"/>
                      <a:pt x="409" y="3"/>
                    </a:cubicBezTo>
                    <a:lnTo>
                      <a:pt x="409" y="6155"/>
                    </a:lnTo>
                    <a:cubicBezTo>
                      <a:pt x="409" y="6157"/>
                      <a:pt x="409" y="6158"/>
                      <a:pt x="406" y="615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</p:grpSp>
        <p:pic>
          <p:nvPicPr>
            <p:cNvPr id="243" name="Google Shape;1688;p69">
              <a:extLst>
                <a:ext uri="{FF2B5EF4-FFF2-40B4-BE49-F238E27FC236}">
                  <a16:creationId xmlns:a16="http://schemas.microsoft.com/office/drawing/2014/main" id="{AF7F146D-ED29-2399-046F-E67D910681A6}"/>
                </a:ext>
              </a:extLst>
            </p:cNvPr>
            <p:cNvPicPr preferRelativeResize="0"/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72" b="572"/>
            <a:stretch/>
          </p:blipFill>
          <p:spPr>
            <a:xfrm>
              <a:off x="5741450" y="600400"/>
              <a:ext cx="1612500" cy="3448800"/>
            </a:xfrm>
            <a:prstGeom prst="roundRect">
              <a:avLst>
                <a:gd name="adj" fmla="val 13105"/>
              </a:avLst>
            </a:prstGeom>
            <a:noFill/>
            <a:ln>
              <a:noFill/>
            </a:ln>
          </p:spPr>
        </p:pic>
        <p:grpSp>
          <p:nvGrpSpPr>
            <p:cNvPr id="244" name="Google Shape;1691;p69">
              <a:extLst>
                <a:ext uri="{FF2B5EF4-FFF2-40B4-BE49-F238E27FC236}">
                  <a16:creationId xmlns:a16="http://schemas.microsoft.com/office/drawing/2014/main" id="{C5204A98-BEAD-887F-734C-9C44DD44D414}"/>
                </a:ext>
              </a:extLst>
            </p:cNvPr>
            <p:cNvGrpSpPr/>
            <p:nvPr/>
          </p:nvGrpSpPr>
          <p:grpSpPr>
            <a:xfrm>
              <a:off x="6115643" y="601485"/>
              <a:ext cx="831866" cy="133895"/>
              <a:chOff x="6115643" y="822924"/>
              <a:chExt cx="831866" cy="133895"/>
            </a:xfrm>
          </p:grpSpPr>
          <p:sp>
            <p:nvSpPr>
              <p:cNvPr id="245" name="Google Shape;1692;p69">
                <a:extLst>
                  <a:ext uri="{FF2B5EF4-FFF2-40B4-BE49-F238E27FC236}">
                    <a16:creationId xmlns:a16="http://schemas.microsoft.com/office/drawing/2014/main" id="{55EF7654-0E66-9CD9-06ED-DE36A0827EF0}"/>
                  </a:ext>
                </a:extLst>
              </p:cNvPr>
              <p:cNvSpPr/>
              <p:nvPr/>
            </p:nvSpPr>
            <p:spPr>
              <a:xfrm>
                <a:off x="6115643" y="822924"/>
                <a:ext cx="831866" cy="133895"/>
              </a:xfrm>
              <a:custGeom>
                <a:avLst/>
                <a:gdLst/>
                <a:ahLst/>
                <a:cxnLst/>
                <a:rect l="l" t="t" r="r" b="b"/>
                <a:pathLst>
                  <a:path w="14072" h="2265" extrusionOk="0">
                    <a:moveTo>
                      <a:pt x="1" y="1"/>
                    </a:moveTo>
                    <a:lnTo>
                      <a:pt x="461" y="1023"/>
                    </a:lnTo>
                    <a:cubicBezTo>
                      <a:pt x="801" y="1775"/>
                      <a:pt x="1587" y="2264"/>
                      <a:pt x="2457" y="2264"/>
                    </a:cubicBezTo>
                    <a:lnTo>
                      <a:pt x="11614" y="2264"/>
                    </a:lnTo>
                    <a:cubicBezTo>
                      <a:pt x="12485" y="2264"/>
                      <a:pt x="13272" y="1776"/>
                      <a:pt x="13611" y="1023"/>
                    </a:cubicBezTo>
                    <a:lnTo>
                      <a:pt x="14072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00000">
                    <a:srgbClr val="F5F8FF"/>
                  </a:gs>
                </a:gsLst>
                <a:lin ang="809933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1693;p69">
                <a:extLst>
                  <a:ext uri="{FF2B5EF4-FFF2-40B4-BE49-F238E27FC236}">
                    <a16:creationId xmlns:a16="http://schemas.microsoft.com/office/drawing/2014/main" id="{29D63AC1-D0A5-C5EF-1F9F-B54783BF5DD7}"/>
                  </a:ext>
                </a:extLst>
              </p:cNvPr>
              <p:cNvSpPr/>
              <p:nvPr/>
            </p:nvSpPr>
            <p:spPr>
              <a:xfrm>
                <a:off x="6338914" y="877781"/>
                <a:ext cx="378040" cy="24178"/>
              </a:xfrm>
              <a:custGeom>
                <a:avLst/>
                <a:gdLst/>
                <a:ahLst/>
                <a:cxnLst/>
                <a:rect l="l" t="t" r="r" b="b"/>
                <a:pathLst>
                  <a:path w="6395" h="409" extrusionOk="0">
                    <a:moveTo>
                      <a:pt x="6191" y="408"/>
                    </a:moveTo>
                    <a:lnTo>
                      <a:pt x="204" y="408"/>
                    </a:lnTo>
                    <a:cubicBezTo>
                      <a:pt x="91" y="408"/>
                      <a:pt x="0" y="317"/>
                      <a:pt x="0" y="205"/>
                    </a:cubicBezTo>
                    <a:lnTo>
                      <a:pt x="0" y="205"/>
                    </a:lnTo>
                    <a:cubicBezTo>
                      <a:pt x="0" y="92"/>
                      <a:pt x="91" y="1"/>
                      <a:pt x="204" y="1"/>
                    </a:cubicBezTo>
                    <a:lnTo>
                      <a:pt x="6191" y="1"/>
                    </a:lnTo>
                    <a:cubicBezTo>
                      <a:pt x="6303" y="1"/>
                      <a:pt x="6394" y="92"/>
                      <a:pt x="6394" y="205"/>
                    </a:cubicBezTo>
                    <a:lnTo>
                      <a:pt x="6394" y="205"/>
                    </a:lnTo>
                    <a:cubicBezTo>
                      <a:pt x="6394" y="317"/>
                      <a:pt x="6303" y="408"/>
                      <a:pt x="6191" y="40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1694;p69">
                <a:extLst>
                  <a:ext uri="{FF2B5EF4-FFF2-40B4-BE49-F238E27FC236}">
                    <a16:creationId xmlns:a16="http://schemas.microsoft.com/office/drawing/2014/main" id="{29083B02-ACFF-8EC0-429F-4B0270C27F51}"/>
                  </a:ext>
                </a:extLst>
              </p:cNvPr>
              <p:cNvSpPr/>
              <p:nvPr/>
            </p:nvSpPr>
            <p:spPr>
              <a:xfrm>
                <a:off x="6784569" y="862352"/>
                <a:ext cx="52849" cy="55095"/>
              </a:xfrm>
              <a:custGeom>
                <a:avLst/>
                <a:gdLst/>
                <a:ahLst/>
                <a:cxnLst/>
                <a:rect l="l" t="t" r="r" b="b"/>
                <a:pathLst>
                  <a:path w="894" h="932" extrusionOk="0">
                    <a:moveTo>
                      <a:pt x="893" y="466"/>
                    </a:moveTo>
                    <a:cubicBezTo>
                      <a:pt x="893" y="722"/>
                      <a:pt x="694" y="931"/>
                      <a:pt x="447" y="931"/>
                    </a:cubicBezTo>
                    <a:cubicBezTo>
                      <a:pt x="201" y="931"/>
                      <a:pt x="0" y="722"/>
                      <a:pt x="0" y="466"/>
                    </a:cubicBezTo>
                    <a:cubicBezTo>
                      <a:pt x="0" y="209"/>
                      <a:pt x="201" y="0"/>
                      <a:pt x="447" y="0"/>
                    </a:cubicBezTo>
                    <a:cubicBezTo>
                      <a:pt x="694" y="0"/>
                      <a:pt x="893" y="209"/>
                      <a:pt x="893" y="46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1695;p69">
                <a:extLst>
                  <a:ext uri="{FF2B5EF4-FFF2-40B4-BE49-F238E27FC236}">
                    <a16:creationId xmlns:a16="http://schemas.microsoft.com/office/drawing/2014/main" id="{01B76280-F161-1F19-5796-2D5A0ACA2371}"/>
                  </a:ext>
                </a:extLst>
              </p:cNvPr>
              <p:cNvSpPr/>
              <p:nvPr/>
            </p:nvSpPr>
            <p:spPr>
              <a:xfrm>
                <a:off x="6796392" y="869032"/>
                <a:ext cx="16848" cy="17616"/>
              </a:xfrm>
              <a:custGeom>
                <a:avLst/>
                <a:gdLst/>
                <a:ahLst/>
                <a:cxnLst/>
                <a:rect l="l" t="t" r="r" b="b"/>
                <a:pathLst>
                  <a:path w="285" h="298" extrusionOk="0">
                    <a:moveTo>
                      <a:pt x="284" y="149"/>
                    </a:moveTo>
                    <a:cubicBezTo>
                      <a:pt x="284" y="231"/>
                      <a:pt x="221" y="297"/>
                      <a:pt x="142" y="297"/>
                    </a:cubicBezTo>
                    <a:cubicBezTo>
                      <a:pt x="64" y="297"/>
                      <a:pt x="1" y="231"/>
                      <a:pt x="1" y="149"/>
                    </a:cubicBezTo>
                    <a:cubicBezTo>
                      <a:pt x="1" y="67"/>
                      <a:pt x="64" y="1"/>
                      <a:pt x="142" y="1"/>
                    </a:cubicBezTo>
                    <a:cubicBezTo>
                      <a:pt x="221" y="1"/>
                      <a:pt x="284" y="67"/>
                      <a:pt x="284" y="14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1696;p69">
                <a:extLst>
                  <a:ext uri="{FF2B5EF4-FFF2-40B4-BE49-F238E27FC236}">
                    <a16:creationId xmlns:a16="http://schemas.microsoft.com/office/drawing/2014/main" id="{764B2F93-249E-6619-AE43-F52F1FEC2952}"/>
                  </a:ext>
                </a:extLst>
              </p:cNvPr>
              <p:cNvSpPr/>
              <p:nvPr/>
            </p:nvSpPr>
            <p:spPr>
              <a:xfrm>
                <a:off x="6815604" y="892441"/>
                <a:ext cx="11941" cy="12414"/>
              </a:xfrm>
              <a:custGeom>
                <a:avLst/>
                <a:gdLst/>
                <a:ahLst/>
                <a:cxnLst/>
                <a:rect l="l" t="t" r="r" b="b"/>
                <a:pathLst>
                  <a:path w="201" h="210" extrusionOk="0">
                    <a:moveTo>
                      <a:pt x="202" y="105"/>
                    </a:moveTo>
                    <a:cubicBezTo>
                      <a:pt x="202" y="163"/>
                      <a:pt x="157" y="209"/>
                      <a:pt x="101" y="209"/>
                    </a:cubicBezTo>
                    <a:cubicBezTo>
                      <a:pt x="45" y="209"/>
                      <a:pt x="0" y="163"/>
                      <a:pt x="0" y="105"/>
                    </a:cubicBezTo>
                    <a:cubicBezTo>
                      <a:pt x="0" y="47"/>
                      <a:pt x="45" y="1"/>
                      <a:pt x="101" y="1"/>
                    </a:cubicBezTo>
                    <a:cubicBezTo>
                      <a:pt x="157" y="1"/>
                      <a:pt x="202" y="47"/>
                      <a:pt x="202" y="10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1697;p69">
                <a:extLst>
                  <a:ext uri="{FF2B5EF4-FFF2-40B4-BE49-F238E27FC236}">
                    <a16:creationId xmlns:a16="http://schemas.microsoft.com/office/drawing/2014/main" id="{EBBFF342-3450-4A39-B35C-4D157A0C1E77}"/>
                  </a:ext>
                </a:extLst>
              </p:cNvPr>
              <p:cNvSpPr/>
              <p:nvPr/>
            </p:nvSpPr>
            <p:spPr>
              <a:xfrm>
                <a:off x="6253377" y="866726"/>
                <a:ext cx="21400" cy="22286"/>
              </a:xfrm>
              <a:custGeom>
                <a:avLst/>
                <a:gdLst/>
                <a:ahLst/>
                <a:cxnLst/>
                <a:rect l="l" t="t" r="r" b="b"/>
                <a:pathLst>
                  <a:path w="362" h="377" extrusionOk="0">
                    <a:moveTo>
                      <a:pt x="362" y="188"/>
                    </a:moveTo>
                    <a:cubicBezTo>
                      <a:pt x="362" y="292"/>
                      <a:pt x="281" y="376"/>
                      <a:pt x="181" y="376"/>
                    </a:cubicBezTo>
                    <a:cubicBezTo>
                      <a:pt x="81" y="376"/>
                      <a:pt x="1" y="292"/>
                      <a:pt x="1" y="188"/>
                    </a:cubicBezTo>
                    <a:cubicBezTo>
                      <a:pt x="1" y="85"/>
                      <a:pt x="81" y="1"/>
                      <a:pt x="181" y="1"/>
                    </a:cubicBezTo>
                    <a:cubicBezTo>
                      <a:pt x="281" y="1"/>
                      <a:pt x="362" y="85"/>
                      <a:pt x="362" y="18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1698;p69">
                <a:extLst>
                  <a:ext uri="{FF2B5EF4-FFF2-40B4-BE49-F238E27FC236}">
                    <a16:creationId xmlns:a16="http://schemas.microsoft.com/office/drawing/2014/main" id="{EEB30F7D-BE24-D4A1-3F69-12688B5D043D}"/>
                  </a:ext>
                </a:extLst>
              </p:cNvPr>
              <p:cNvSpPr/>
              <p:nvPr/>
            </p:nvSpPr>
            <p:spPr>
              <a:xfrm>
                <a:off x="6258165" y="869446"/>
                <a:ext cx="6857" cy="7153"/>
              </a:xfrm>
              <a:custGeom>
                <a:avLst/>
                <a:gdLst/>
                <a:ahLst/>
                <a:cxnLst/>
                <a:rect l="l" t="t" r="r" b="b"/>
                <a:pathLst>
                  <a:path w="115" h="120" extrusionOk="0">
                    <a:moveTo>
                      <a:pt x="115" y="60"/>
                    </a:moveTo>
                    <a:cubicBezTo>
                      <a:pt x="115" y="94"/>
                      <a:pt x="89" y="120"/>
                      <a:pt x="58" y="120"/>
                    </a:cubicBezTo>
                    <a:cubicBezTo>
                      <a:pt x="26" y="120"/>
                      <a:pt x="0" y="94"/>
                      <a:pt x="0" y="60"/>
                    </a:cubicBezTo>
                    <a:cubicBezTo>
                      <a:pt x="0" y="27"/>
                      <a:pt x="26" y="1"/>
                      <a:pt x="58" y="1"/>
                    </a:cubicBezTo>
                    <a:cubicBezTo>
                      <a:pt x="89" y="1"/>
                      <a:pt x="115" y="27"/>
                      <a:pt x="115" y="6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1699;p69">
                <a:extLst>
                  <a:ext uri="{FF2B5EF4-FFF2-40B4-BE49-F238E27FC236}">
                    <a16:creationId xmlns:a16="http://schemas.microsoft.com/office/drawing/2014/main" id="{A5CA4C0B-6C38-F2E2-1630-E1458038392D}"/>
                  </a:ext>
                </a:extLst>
              </p:cNvPr>
              <p:cNvSpPr/>
              <p:nvPr/>
            </p:nvSpPr>
            <p:spPr>
              <a:xfrm>
                <a:off x="6265968" y="878845"/>
                <a:ext cx="4907" cy="5025"/>
              </a:xfrm>
              <a:custGeom>
                <a:avLst/>
                <a:gdLst/>
                <a:ahLst/>
                <a:cxnLst/>
                <a:rect l="l" t="t" r="r" b="b"/>
                <a:pathLst>
                  <a:path w="83" h="85" extrusionOk="0">
                    <a:moveTo>
                      <a:pt x="82" y="42"/>
                    </a:moveTo>
                    <a:cubicBezTo>
                      <a:pt x="82" y="65"/>
                      <a:pt x="64" y="84"/>
                      <a:pt x="41" y="84"/>
                    </a:cubicBezTo>
                    <a:cubicBezTo>
                      <a:pt x="18" y="84"/>
                      <a:pt x="0" y="65"/>
                      <a:pt x="0" y="42"/>
                    </a:cubicBezTo>
                    <a:cubicBezTo>
                      <a:pt x="0" y="19"/>
                      <a:pt x="18" y="0"/>
                      <a:pt x="41" y="0"/>
                    </a:cubicBezTo>
                    <a:cubicBezTo>
                      <a:pt x="63" y="1"/>
                      <a:pt x="82" y="19"/>
                      <a:pt x="82" y="4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63" name="Group 262">
            <a:extLst>
              <a:ext uri="{FF2B5EF4-FFF2-40B4-BE49-F238E27FC236}">
                <a16:creationId xmlns:a16="http://schemas.microsoft.com/office/drawing/2014/main" id="{B29CC68E-E9E5-C315-0C77-C08200488C3F}"/>
              </a:ext>
            </a:extLst>
          </p:cNvPr>
          <p:cNvGrpSpPr/>
          <p:nvPr/>
        </p:nvGrpSpPr>
        <p:grpSpPr>
          <a:xfrm>
            <a:off x="4756480" y="556173"/>
            <a:ext cx="1695961" cy="3584074"/>
            <a:chOff x="5694166" y="551112"/>
            <a:chExt cx="1695961" cy="3584074"/>
          </a:xfrm>
        </p:grpSpPr>
        <p:grpSp>
          <p:nvGrpSpPr>
            <p:cNvPr id="264" name="Google Shape;1677;p69">
              <a:extLst>
                <a:ext uri="{FF2B5EF4-FFF2-40B4-BE49-F238E27FC236}">
                  <a16:creationId xmlns:a16="http://schemas.microsoft.com/office/drawing/2014/main" id="{875EBDD7-9699-6D58-7779-B4B2631E5C09}"/>
                </a:ext>
              </a:extLst>
            </p:cNvPr>
            <p:cNvGrpSpPr/>
            <p:nvPr/>
          </p:nvGrpSpPr>
          <p:grpSpPr>
            <a:xfrm>
              <a:off x="5694166" y="551112"/>
              <a:ext cx="1695961" cy="3584074"/>
              <a:chOff x="5694166" y="779712"/>
              <a:chExt cx="1695961" cy="3584074"/>
            </a:xfrm>
          </p:grpSpPr>
          <p:sp>
            <p:nvSpPr>
              <p:cNvPr id="275" name="Google Shape;1678;p69">
                <a:extLst>
                  <a:ext uri="{FF2B5EF4-FFF2-40B4-BE49-F238E27FC236}">
                    <a16:creationId xmlns:a16="http://schemas.microsoft.com/office/drawing/2014/main" id="{C43556A3-9768-6B79-19C3-C12CD6A07EA4}"/>
                  </a:ext>
                </a:extLst>
              </p:cNvPr>
              <p:cNvSpPr/>
              <p:nvPr/>
            </p:nvSpPr>
            <p:spPr>
              <a:xfrm rot="5400000">
                <a:off x="6827003" y="3632397"/>
                <a:ext cx="40" cy="40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1"/>
                    </a:moveTo>
                    <a:close/>
                  </a:path>
                </a:pathLst>
              </a:custGeom>
              <a:noFill/>
              <a:ln w="200" cap="flat" cmpd="sng">
                <a:solidFill>
                  <a:srgbClr val="E85B99"/>
                </a:solidFill>
                <a:prstDash val="solid"/>
                <a:miter lim="10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276" name="Google Shape;1679;p69">
                <a:extLst>
                  <a:ext uri="{FF2B5EF4-FFF2-40B4-BE49-F238E27FC236}">
                    <a16:creationId xmlns:a16="http://schemas.microsoft.com/office/drawing/2014/main" id="{D5251E76-FE11-818A-A6F0-372C18BB1393}"/>
                  </a:ext>
                </a:extLst>
              </p:cNvPr>
              <p:cNvSpPr/>
              <p:nvPr/>
            </p:nvSpPr>
            <p:spPr>
              <a:xfrm rot="-5400000" flipH="1">
                <a:off x="6900109" y="2905502"/>
                <a:ext cx="40" cy="40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1"/>
                    </a:moveTo>
                    <a:close/>
                  </a:path>
                </a:pathLst>
              </a:custGeom>
              <a:noFill/>
              <a:ln w="200" cap="flat" cmpd="sng">
                <a:solidFill>
                  <a:srgbClr val="E85B99"/>
                </a:solidFill>
                <a:prstDash val="solid"/>
                <a:miter lim="10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277" name="Google Shape;1680;p69">
                <a:extLst>
                  <a:ext uri="{FF2B5EF4-FFF2-40B4-BE49-F238E27FC236}">
                    <a16:creationId xmlns:a16="http://schemas.microsoft.com/office/drawing/2014/main" id="{697F54B3-49B6-F420-DDB9-E2D60E3294E5}"/>
                  </a:ext>
                </a:extLst>
              </p:cNvPr>
              <p:cNvSpPr/>
              <p:nvPr/>
            </p:nvSpPr>
            <p:spPr>
              <a:xfrm rot="-5400000" flipH="1">
                <a:off x="6895720" y="4363746"/>
                <a:ext cx="40" cy="40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close/>
                  </a:path>
                </a:pathLst>
              </a:custGeom>
              <a:noFill/>
              <a:ln w="200" cap="flat" cmpd="sng">
                <a:solidFill>
                  <a:srgbClr val="E85B99"/>
                </a:solidFill>
                <a:prstDash val="solid"/>
                <a:miter lim="10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1681;p69">
                <a:extLst>
                  <a:ext uri="{FF2B5EF4-FFF2-40B4-BE49-F238E27FC236}">
                    <a16:creationId xmlns:a16="http://schemas.microsoft.com/office/drawing/2014/main" id="{08B4BF2D-1F0F-AD50-2621-EB094E5EFF47}"/>
                  </a:ext>
                </a:extLst>
              </p:cNvPr>
              <p:cNvSpPr/>
              <p:nvPr/>
            </p:nvSpPr>
            <p:spPr>
              <a:xfrm rot="5400000">
                <a:off x="6822654" y="2174153"/>
                <a:ext cx="40" cy="40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1"/>
                    </a:moveTo>
                    <a:close/>
                  </a:path>
                </a:pathLst>
              </a:custGeom>
              <a:noFill/>
              <a:ln w="200" cap="flat" cmpd="sng">
                <a:solidFill>
                  <a:srgbClr val="E85B99"/>
                </a:solidFill>
                <a:prstDash val="solid"/>
                <a:miter lim="10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1682;p69">
                <a:extLst>
                  <a:ext uri="{FF2B5EF4-FFF2-40B4-BE49-F238E27FC236}">
                    <a16:creationId xmlns:a16="http://schemas.microsoft.com/office/drawing/2014/main" id="{CEEF6E76-BFA7-567D-67D3-3344A97A2D2B}"/>
                  </a:ext>
                </a:extLst>
              </p:cNvPr>
              <p:cNvSpPr/>
              <p:nvPr/>
            </p:nvSpPr>
            <p:spPr>
              <a:xfrm>
                <a:off x="5694166" y="779712"/>
                <a:ext cx="1674846" cy="3547373"/>
              </a:xfrm>
              <a:custGeom>
                <a:avLst/>
                <a:gdLst/>
                <a:ahLst/>
                <a:cxnLst/>
                <a:rect l="l" t="t" r="r" b="b"/>
                <a:pathLst>
                  <a:path w="28332" h="60006" extrusionOk="0">
                    <a:moveTo>
                      <a:pt x="4041" y="0"/>
                    </a:moveTo>
                    <a:cubicBezTo>
                      <a:pt x="1808" y="0"/>
                      <a:pt x="0" y="1808"/>
                      <a:pt x="0" y="4041"/>
                    </a:cubicBezTo>
                    <a:lnTo>
                      <a:pt x="0" y="55968"/>
                    </a:lnTo>
                    <a:cubicBezTo>
                      <a:pt x="0" y="58199"/>
                      <a:pt x="1808" y="60007"/>
                      <a:pt x="4041" y="60007"/>
                    </a:cubicBezTo>
                    <a:lnTo>
                      <a:pt x="24291" y="60007"/>
                    </a:lnTo>
                    <a:cubicBezTo>
                      <a:pt x="26522" y="60007"/>
                      <a:pt x="28331" y="58199"/>
                      <a:pt x="28331" y="55968"/>
                    </a:cubicBezTo>
                    <a:lnTo>
                      <a:pt x="28331" y="4041"/>
                    </a:lnTo>
                    <a:cubicBezTo>
                      <a:pt x="28331" y="1808"/>
                      <a:pt x="26522" y="0"/>
                      <a:pt x="24291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5F8FF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  <a:effectLst>
                <a:outerShdw blurRad="100013" dist="28575" algn="bl" rotWithShape="0">
                  <a:schemeClr val="dk1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1683;p69">
                <a:extLst>
                  <a:ext uri="{FF2B5EF4-FFF2-40B4-BE49-F238E27FC236}">
                    <a16:creationId xmlns:a16="http://schemas.microsoft.com/office/drawing/2014/main" id="{533DB6B4-D201-CAA2-E9FD-FE422D299B51}"/>
                  </a:ext>
                </a:extLst>
              </p:cNvPr>
              <p:cNvSpPr/>
              <p:nvPr/>
            </p:nvSpPr>
            <p:spPr>
              <a:xfrm>
                <a:off x="5889772" y="4294043"/>
                <a:ext cx="1251110" cy="19863"/>
              </a:xfrm>
              <a:custGeom>
                <a:avLst/>
                <a:gdLst/>
                <a:ahLst/>
                <a:cxnLst/>
                <a:rect l="l" t="t" r="r" b="b"/>
                <a:pathLst>
                  <a:path w="21164" h="336" extrusionOk="0">
                    <a:moveTo>
                      <a:pt x="0" y="166"/>
                    </a:moveTo>
                    <a:cubicBezTo>
                      <a:pt x="1763" y="103"/>
                      <a:pt x="3527" y="59"/>
                      <a:pt x="5291" y="38"/>
                    </a:cubicBezTo>
                    <a:cubicBezTo>
                      <a:pt x="7054" y="11"/>
                      <a:pt x="8818" y="4"/>
                      <a:pt x="10582" y="1"/>
                    </a:cubicBezTo>
                    <a:cubicBezTo>
                      <a:pt x="12346" y="3"/>
                      <a:pt x="14110" y="11"/>
                      <a:pt x="15873" y="38"/>
                    </a:cubicBezTo>
                    <a:cubicBezTo>
                      <a:pt x="17637" y="59"/>
                      <a:pt x="19401" y="103"/>
                      <a:pt x="21164" y="167"/>
                    </a:cubicBezTo>
                    <a:cubicBezTo>
                      <a:pt x="19401" y="233"/>
                      <a:pt x="17637" y="277"/>
                      <a:pt x="15873" y="298"/>
                    </a:cubicBezTo>
                    <a:cubicBezTo>
                      <a:pt x="14110" y="325"/>
                      <a:pt x="12346" y="331"/>
                      <a:pt x="10582" y="335"/>
                    </a:cubicBezTo>
                    <a:cubicBezTo>
                      <a:pt x="8818" y="331"/>
                      <a:pt x="7054" y="325"/>
                      <a:pt x="5291" y="298"/>
                    </a:cubicBezTo>
                    <a:cubicBezTo>
                      <a:pt x="3527" y="275"/>
                      <a:pt x="1763" y="232"/>
                      <a:pt x="0" y="16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281" name="Google Shape;1684;p69">
                <a:extLst>
                  <a:ext uri="{FF2B5EF4-FFF2-40B4-BE49-F238E27FC236}">
                    <a16:creationId xmlns:a16="http://schemas.microsoft.com/office/drawing/2014/main" id="{4F4078FD-56B6-CC18-81EC-BC6D4B2925C5}"/>
                  </a:ext>
                </a:extLst>
              </p:cNvPr>
              <p:cNvSpPr/>
              <p:nvPr/>
            </p:nvSpPr>
            <p:spPr>
              <a:xfrm>
                <a:off x="7334264" y="1034076"/>
                <a:ext cx="19744" cy="2818130"/>
              </a:xfrm>
              <a:custGeom>
                <a:avLst/>
                <a:gdLst/>
                <a:ahLst/>
                <a:cxnLst/>
                <a:rect l="l" t="t" r="r" b="b"/>
                <a:pathLst>
                  <a:path w="334" h="47672" extrusionOk="0">
                    <a:moveTo>
                      <a:pt x="168" y="1"/>
                    </a:moveTo>
                    <a:cubicBezTo>
                      <a:pt x="205" y="1987"/>
                      <a:pt x="221" y="3974"/>
                      <a:pt x="250" y="5960"/>
                    </a:cubicBezTo>
                    <a:lnTo>
                      <a:pt x="296" y="11919"/>
                    </a:lnTo>
                    <a:cubicBezTo>
                      <a:pt x="322" y="15891"/>
                      <a:pt x="321" y="19864"/>
                      <a:pt x="334" y="23836"/>
                    </a:cubicBezTo>
                    <a:cubicBezTo>
                      <a:pt x="321" y="27809"/>
                      <a:pt x="322" y="31781"/>
                      <a:pt x="296" y="35753"/>
                    </a:cubicBezTo>
                    <a:lnTo>
                      <a:pt x="250" y="41712"/>
                    </a:lnTo>
                    <a:cubicBezTo>
                      <a:pt x="221" y="43698"/>
                      <a:pt x="206" y="45685"/>
                      <a:pt x="168" y="47671"/>
                    </a:cubicBezTo>
                    <a:cubicBezTo>
                      <a:pt x="129" y="45685"/>
                      <a:pt x="114" y="43698"/>
                      <a:pt x="86" y="41712"/>
                    </a:cubicBezTo>
                    <a:lnTo>
                      <a:pt x="40" y="35753"/>
                    </a:lnTo>
                    <a:cubicBezTo>
                      <a:pt x="13" y="31781"/>
                      <a:pt x="14" y="27808"/>
                      <a:pt x="1" y="23836"/>
                    </a:cubicBezTo>
                    <a:cubicBezTo>
                      <a:pt x="15" y="19864"/>
                      <a:pt x="13" y="15891"/>
                      <a:pt x="40" y="11919"/>
                    </a:cubicBezTo>
                    <a:lnTo>
                      <a:pt x="86" y="5960"/>
                    </a:lnTo>
                    <a:cubicBezTo>
                      <a:pt x="114" y="3974"/>
                      <a:pt x="131" y="1987"/>
                      <a:pt x="16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282" name="Google Shape;1685;p69">
                <a:extLst>
                  <a:ext uri="{FF2B5EF4-FFF2-40B4-BE49-F238E27FC236}">
                    <a16:creationId xmlns:a16="http://schemas.microsoft.com/office/drawing/2014/main" id="{6B9A655C-2EAF-DC8E-1B40-00ABF6CBA970}"/>
                  </a:ext>
                </a:extLst>
              </p:cNvPr>
              <p:cNvSpPr/>
              <p:nvPr/>
            </p:nvSpPr>
            <p:spPr>
              <a:xfrm>
                <a:off x="7365889" y="1401759"/>
                <a:ext cx="24237" cy="212991"/>
              </a:xfrm>
              <a:custGeom>
                <a:avLst/>
                <a:gdLst/>
                <a:ahLst/>
                <a:cxnLst/>
                <a:rect l="l" t="t" r="r" b="b"/>
                <a:pathLst>
                  <a:path w="410" h="3602" extrusionOk="0">
                    <a:moveTo>
                      <a:pt x="406" y="3602"/>
                    </a:moveTo>
                    <a:lnTo>
                      <a:pt x="0" y="3602"/>
                    </a:lnTo>
                    <a:lnTo>
                      <a:pt x="0" y="1"/>
                    </a:lnTo>
                    <a:lnTo>
                      <a:pt x="406" y="1"/>
                    </a:lnTo>
                    <a:cubicBezTo>
                      <a:pt x="407" y="1"/>
                      <a:pt x="409" y="2"/>
                      <a:pt x="409" y="3"/>
                    </a:cubicBezTo>
                    <a:lnTo>
                      <a:pt x="409" y="3599"/>
                    </a:lnTo>
                    <a:cubicBezTo>
                      <a:pt x="409" y="3602"/>
                      <a:pt x="409" y="3602"/>
                      <a:pt x="406" y="36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1686;p69">
                <a:extLst>
                  <a:ext uri="{FF2B5EF4-FFF2-40B4-BE49-F238E27FC236}">
                    <a16:creationId xmlns:a16="http://schemas.microsoft.com/office/drawing/2014/main" id="{6229235C-E720-D898-1963-7B07D6DB7983}"/>
                  </a:ext>
                </a:extLst>
              </p:cNvPr>
              <p:cNvSpPr/>
              <p:nvPr/>
            </p:nvSpPr>
            <p:spPr>
              <a:xfrm>
                <a:off x="7365889" y="1614743"/>
                <a:ext cx="24237" cy="212991"/>
              </a:xfrm>
              <a:custGeom>
                <a:avLst/>
                <a:gdLst/>
                <a:ahLst/>
                <a:cxnLst/>
                <a:rect l="l" t="t" r="r" b="b"/>
                <a:pathLst>
                  <a:path w="410" h="3602" extrusionOk="0">
                    <a:moveTo>
                      <a:pt x="406" y="3602"/>
                    </a:moveTo>
                    <a:lnTo>
                      <a:pt x="0" y="3602"/>
                    </a:lnTo>
                    <a:lnTo>
                      <a:pt x="0" y="0"/>
                    </a:lnTo>
                    <a:lnTo>
                      <a:pt x="406" y="0"/>
                    </a:lnTo>
                    <a:cubicBezTo>
                      <a:pt x="407" y="0"/>
                      <a:pt x="409" y="2"/>
                      <a:pt x="409" y="4"/>
                    </a:cubicBezTo>
                    <a:lnTo>
                      <a:pt x="409" y="3600"/>
                    </a:lnTo>
                    <a:cubicBezTo>
                      <a:pt x="409" y="3601"/>
                      <a:pt x="409" y="3602"/>
                      <a:pt x="406" y="36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284" name="Google Shape;1687;p69">
                <a:extLst>
                  <a:ext uri="{FF2B5EF4-FFF2-40B4-BE49-F238E27FC236}">
                    <a16:creationId xmlns:a16="http://schemas.microsoft.com/office/drawing/2014/main" id="{7F649F1C-96BF-9096-C2B2-BD067BFBDBA7}"/>
                  </a:ext>
                </a:extLst>
              </p:cNvPr>
              <p:cNvSpPr/>
              <p:nvPr/>
            </p:nvSpPr>
            <p:spPr>
              <a:xfrm>
                <a:off x="7365889" y="1926624"/>
                <a:ext cx="24237" cy="364030"/>
              </a:xfrm>
              <a:custGeom>
                <a:avLst/>
                <a:gdLst/>
                <a:ahLst/>
                <a:cxnLst/>
                <a:rect l="l" t="t" r="r" b="b"/>
                <a:pathLst>
                  <a:path w="410" h="6158" extrusionOk="0">
                    <a:moveTo>
                      <a:pt x="406" y="6158"/>
                    </a:moveTo>
                    <a:lnTo>
                      <a:pt x="0" y="6158"/>
                    </a:lnTo>
                    <a:lnTo>
                      <a:pt x="0" y="0"/>
                    </a:lnTo>
                    <a:lnTo>
                      <a:pt x="406" y="0"/>
                    </a:lnTo>
                    <a:cubicBezTo>
                      <a:pt x="407" y="0"/>
                      <a:pt x="409" y="2"/>
                      <a:pt x="409" y="3"/>
                    </a:cubicBezTo>
                    <a:lnTo>
                      <a:pt x="409" y="6155"/>
                    </a:lnTo>
                    <a:cubicBezTo>
                      <a:pt x="409" y="6157"/>
                      <a:pt x="409" y="6158"/>
                      <a:pt x="406" y="615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</p:grpSp>
        <p:pic>
          <p:nvPicPr>
            <p:cNvPr id="265" name="Google Shape;1688;p69">
              <a:extLst>
                <a:ext uri="{FF2B5EF4-FFF2-40B4-BE49-F238E27FC236}">
                  <a16:creationId xmlns:a16="http://schemas.microsoft.com/office/drawing/2014/main" id="{75BB3C89-C269-D7CC-9B83-BC09B802A9A2}"/>
                </a:ext>
              </a:extLst>
            </p:cNvPr>
            <p:cNvPicPr preferRelativeResize="0"/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72" b="572"/>
            <a:stretch/>
          </p:blipFill>
          <p:spPr>
            <a:xfrm>
              <a:off x="5741450" y="600400"/>
              <a:ext cx="1612500" cy="3448800"/>
            </a:xfrm>
            <a:prstGeom prst="roundRect">
              <a:avLst>
                <a:gd name="adj" fmla="val 13105"/>
              </a:avLst>
            </a:prstGeom>
            <a:noFill/>
            <a:ln>
              <a:noFill/>
            </a:ln>
          </p:spPr>
        </p:pic>
        <p:grpSp>
          <p:nvGrpSpPr>
            <p:cNvPr id="266" name="Google Shape;1691;p69">
              <a:extLst>
                <a:ext uri="{FF2B5EF4-FFF2-40B4-BE49-F238E27FC236}">
                  <a16:creationId xmlns:a16="http://schemas.microsoft.com/office/drawing/2014/main" id="{676771FA-B354-0190-D47A-BBAC7DF134D4}"/>
                </a:ext>
              </a:extLst>
            </p:cNvPr>
            <p:cNvGrpSpPr/>
            <p:nvPr/>
          </p:nvGrpSpPr>
          <p:grpSpPr>
            <a:xfrm>
              <a:off x="6115643" y="601485"/>
              <a:ext cx="831866" cy="133895"/>
              <a:chOff x="6115643" y="822924"/>
              <a:chExt cx="831866" cy="133895"/>
            </a:xfrm>
          </p:grpSpPr>
          <p:sp>
            <p:nvSpPr>
              <p:cNvPr id="267" name="Google Shape;1692;p69">
                <a:extLst>
                  <a:ext uri="{FF2B5EF4-FFF2-40B4-BE49-F238E27FC236}">
                    <a16:creationId xmlns:a16="http://schemas.microsoft.com/office/drawing/2014/main" id="{3AFD325D-74C6-8533-164D-91F650D982CF}"/>
                  </a:ext>
                </a:extLst>
              </p:cNvPr>
              <p:cNvSpPr/>
              <p:nvPr/>
            </p:nvSpPr>
            <p:spPr>
              <a:xfrm>
                <a:off x="6115643" y="822924"/>
                <a:ext cx="831866" cy="133895"/>
              </a:xfrm>
              <a:custGeom>
                <a:avLst/>
                <a:gdLst/>
                <a:ahLst/>
                <a:cxnLst/>
                <a:rect l="l" t="t" r="r" b="b"/>
                <a:pathLst>
                  <a:path w="14072" h="2265" extrusionOk="0">
                    <a:moveTo>
                      <a:pt x="1" y="1"/>
                    </a:moveTo>
                    <a:lnTo>
                      <a:pt x="461" y="1023"/>
                    </a:lnTo>
                    <a:cubicBezTo>
                      <a:pt x="801" y="1775"/>
                      <a:pt x="1587" y="2264"/>
                      <a:pt x="2457" y="2264"/>
                    </a:cubicBezTo>
                    <a:lnTo>
                      <a:pt x="11614" y="2264"/>
                    </a:lnTo>
                    <a:cubicBezTo>
                      <a:pt x="12485" y="2264"/>
                      <a:pt x="13272" y="1776"/>
                      <a:pt x="13611" y="1023"/>
                    </a:cubicBezTo>
                    <a:lnTo>
                      <a:pt x="14072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00000">
                    <a:srgbClr val="F5F8FF"/>
                  </a:gs>
                </a:gsLst>
                <a:lin ang="809933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1693;p69">
                <a:extLst>
                  <a:ext uri="{FF2B5EF4-FFF2-40B4-BE49-F238E27FC236}">
                    <a16:creationId xmlns:a16="http://schemas.microsoft.com/office/drawing/2014/main" id="{CECB875F-1259-5D62-1665-9B47852E18D0}"/>
                  </a:ext>
                </a:extLst>
              </p:cNvPr>
              <p:cNvSpPr/>
              <p:nvPr/>
            </p:nvSpPr>
            <p:spPr>
              <a:xfrm>
                <a:off x="6338914" y="877781"/>
                <a:ext cx="378040" cy="24178"/>
              </a:xfrm>
              <a:custGeom>
                <a:avLst/>
                <a:gdLst/>
                <a:ahLst/>
                <a:cxnLst/>
                <a:rect l="l" t="t" r="r" b="b"/>
                <a:pathLst>
                  <a:path w="6395" h="409" extrusionOk="0">
                    <a:moveTo>
                      <a:pt x="6191" y="408"/>
                    </a:moveTo>
                    <a:lnTo>
                      <a:pt x="204" y="408"/>
                    </a:lnTo>
                    <a:cubicBezTo>
                      <a:pt x="91" y="408"/>
                      <a:pt x="0" y="317"/>
                      <a:pt x="0" y="205"/>
                    </a:cubicBezTo>
                    <a:lnTo>
                      <a:pt x="0" y="205"/>
                    </a:lnTo>
                    <a:cubicBezTo>
                      <a:pt x="0" y="92"/>
                      <a:pt x="91" y="1"/>
                      <a:pt x="204" y="1"/>
                    </a:cubicBezTo>
                    <a:lnTo>
                      <a:pt x="6191" y="1"/>
                    </a:lnTo>
                    <a:cubicBezTo>
                      <a:pt x="6303" y="1"/>
                      <a:pt x="6394" y="92"/>
                      <a:pt x="6394" y="205"/>
                    </a:cubicBezTo>
                    <a:lnTo>
                      <a:pt x="6394" y="205"/>
                    </a:lnTo>
                    <a:cubicBezTo>
                      <a:pt x="6394" y="317"/>
                      <a:pt x="6303" y="408"/>
                      <a:pt x="6191" y="40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1694;p69">
                <a:extLst>
                  <a:ext uri="{FF2B5EF4-FFF2-40B4-BE49-F238E27FC236}">
                    <a16:creationId xmlns:a16="http://schemas.microsoft.com/office/drawing/2014/main" id="{D80BBAD7-A871-A29A-E62E-AB1513FDC924}"/>
                  </a:ext>
                </a:extLst>
              </p:cNvPr>
              <p:cNvSpPr/>
              <p:nvPr/>
            </p:nvSpPr>
            <p:spPr>
              <a:xfrm>
                <a:off x="6784569" y="862352"/>
                <a:ext cx="52849" cy="55095"/>
              </a:xfrm>
              <a:custGeom>
                <a:avLst/>
                <a:gdLst/>
                <a:ahLst/>
                <a:cxnLst/>
                <a:rect l="l" t="t" r="r" b="b"/>
                <a:pathLst>
                  <a:path w="894" h="932" extrusionOk="0">
                    <a:moveTo>
                      <a:pt x="893" y="466"/>
                    </a:moveTo>
                    <a:cubicBezTo>
                      <a:pt x="893" y="722"/>
                      <a:pt x="694" y="931"/>
                      <a:pt x="447" y="931"/>
                    </a:cubicBezTo>
                    <a:cubicBezTo>
                      <a:pt x="201" y="931"/>
                      <a:pt x="0" y="722"/>
                      <a:pt x="0" y="466"/>
                    </a:cubicBezTo>
                    <a:cubicBezTo>
                      <a:pt x="0" y="209"/>
                      <a:pt x="201" y="0"/>
                      <a:pt x="447" y="0"/>
                    </a:cubicBezTo>
                    <a:cubicBezTo>
                      <a:pt x="694" y="0"/>
                      <a:pt x="893" y="209"/>
                      <a:pt x="893" y="46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1695;p69">
                <a:extLst>
                  <a:ext uri="{FF2B5EF4-FFF2-40B4-BE49-F238E27FC236}">
                    <a16:creationId xmlns:a16="http://schemas.microsoft.com/office/drawing/2014/main" id="{32298B08-C2D7-2928-21C8-37D6B165EF60}"/>
                  </a:ext>
                </a:extLst>
              </p:cNvPr>
              <p:cNvSpPr/>
              <p:nvPr/>
            </p:nvSpPr>
            <p:spPr>
              <a:xfrm>
                <a:off x="6796392" y="869032"/>
                <a:ext cx="16848" cy="17616"/>
              </a:xfrm>
              <a:custGeom>
                <a:avLst/>
                <a:gdLst/>
                <a:ahLst/>
                <a:cxnLst/>
                <a:rect l="l" t="t" r="r" b="b"/>
                <a:pathLst>
                  <a:path w="285" h="298" extrusionOk="0">
                    <a:moveTo>
                      <a:pt x="284" y="149"/>
                    </a:moveTo>
                    <a:cubicBezTo>
                      <a:pt x="284" y="231"/>
                      <a:pt x="221" y="297"/>
                      <a:pt x="142" y="297"/>
                    </a:cubicBezTo>
                    <a:cubicBezTo>
                      <a:pt x="64" y="297"/>
                      <a:pt x="1" y="231"/>
                      <a:pt x="1" y="149"/>
                    </a:cubicBezTo>
                    <a:cubicBezTo>
                      <a:pt x="1" y="67"/>
                      <a:pt x="64" y="1"/>
                      <a:pt x="142" y="1"/>
                    </a:cubicBezTo>
                    <a:cubicBezTo>
                      <a:pt x="221" y="1"/>
                      <a:pt x="284" y="67"/>
                      <a:pt x="284" y="14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271" name="Google Shape;1696;p69">
                <a:extLst>
                  <a:ext uri="{FF2B5EF4-FFF2-40B4-BE49-F238E27FC236}">
                    <a16:creationId xmlns:a16="http://schemas.microsoft.com/office/drawing/2014/main" id="{14AC9D0D-9043-6052-48CE-B1DC5526613A}"/>
                  </a:ext>
                </a:extLst>
              </p:cNvPr>
              <p:cNvSpPr/>
              <p:nvPr/>
            </p:nvSpPr>
            <p:spPr>
              <a:xfrm>
                <a:off x="6815604" y="892441"/>
                <a:ext cx="11941" cy="12414"/>
              </a:xfrm>
              <a:custGeom>
                <a:avLst/>
                <a:gdLst/>
                <a:ahLst/>
                <a:cxnLst/>
                <a:rect l="l" t="t" r="r" b="b"/>
                <a:pathLst>
                  <a:path w="201" h="210" extrusionOk="0">
                    <a:moveTo>
                      <a:pt x="202" y="105"/>
                    </a:moveTo>
                    <a:cubicBezTo>
                      <a:pt x="202" y="163"/>
                      <a:pt x="157" y="209"/>
                      <a:pt x="101" y="209"/>
                    </a:cubicBezTo>
                    <a:cubicBezTo>
                      <a:pt x="45" y="209"/>
                      <a:pt x="0" y="163"/>
                      <a:pt x="0" y="105"/>
                    </a:cubicBezTo>
                    <a:cubicBezTo>
                      <a:pt x="0" y="47"/>
                      <a:pt x="45" y="1"/>
                      <a:pt x="101" y="1"/>
                    </a:cubicBezTo>
                    <a:cubicBezTo>
                      <a:pt x="157" y="1"/>
                      <a:pt x="202" y="47"/>
                      <a:pt x="202" y="10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272" name="Google Shape;1697;p69">
                <a:extLst>
                  <a:ext uri="{FF2B5EF4-FFF2-40B4-BE49-F238E27FC236}">
                    <a16:creationId xmlns:a16="http://schemas.microsoft.com/office/drawing/2014/main" id="{13C17C15-4973-A22C-7F6A-AA5D63BE51F3}"/>
                  </a:ext>
                </a:extLst>
              </p:cNvPr>
              <p:cNvSpPr/>
              <p:nvPr/>
            </p:nvSpPr>
            <p:spPr>
              <a:xfrm>
                <a:off x="6253377" y="866726"/>
                <a:ext cx="21400" cy="22286"/>
              </a:xfrm>
              <a:custGeom>
                <a:avLst/>
                <a:gdLst/>
                <a:ahLst/>
                <a:cxnLst/>
                <a:rect l="l" t="t" r="r" b="b"/>
                <a:pathLst>
                  <a:path w="362" h="377" extrusionOk="0">
                    <a:moveTo>
                      <a:pt x="362" y="188"/>
                    </a:moveTo>
                    <a:cubicBezTo>
                      <a:pt x="362" y="292"/>
                      <a:pt x="281" y="376"/>
                      <a:pt x="181" y="376"/>
                    </a:cubicBezTo>
                    <a:cubicBezTo>
                      <a:pt x="81" y="376"/>
                      <a:pt x="1" y="292"/>
                      <a:pt x="1" y="188"/>
                    </a:cubicBezTo>
                    <a:cubicBezTo>
                      <a:pt x="1" y="85"/>
                      <a:pt x="81" y="1"/>
                      <a:pt x="181" y="1"/>
                    </a:cubicBezTo>
                    <a:cubicBezTo>
                      <a:pt x="281" y="1"/>
                      <a:pt x="362" y="85"/>
                      <a:pt x="362" y="18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1698;p69">
                <a:extLst>
                  <a:ext uri="{FF2B5EF4-FFF2-40B4-BE49-F238E27FC236}">
                    <a16:creationId xmlns:a16="http://schemas.microsoft.com/office/drawing/2014/main" id="{0811D63A-5371-DE7E-3CFA-80B3609B6CFC}"/>
                  </a:ext>
                </a:extLst>
              </p:cNvPr>
              <p:cNvSpPr/>
              <p:nvPr/>
            </p:nvSpPr>
            <p:spPr>
              <a:xfrm>
                <a:off x="6258165" y="869446"/>
                <a:ext cx="6857" cy="7153"/>
              </a:xfrm>
              <a:custGeom>
                <a:avLst/>
                <a:gdLst/>
                <a:ahLst/>
                <a:cxnLst/>
                <a:rect l="l" t="t" r="r" b="b"/>
                <a:pathLst>
                  <a:path w="115" h="120" extrusionOk="0">
                    <a:moveTo>
                      <a:pt x="115" y="60"/>
                    </a:moveTo>
                    <a:cubicBezTo>
                      <a:pt x="115" y="94"/>
                      <a:pt x="89" y="120"/>
                      <a:pt x="58" y="120"/>
                    </a:cubicBezTo>
                    <a:cubicBezTo>
                      <a:pt x="26" y="120"/>
                      <a:pt x="0" y="94"/>
                      <a:pt x="0" y="60"/>
                    </a:cubicBezTo>
                    <a:cubicBezTo>
                      <a:pt x="0" y="27"/>
                      <a:pt x="26" y="1"/>
                      <a:pt x="58" y="1"/>
                    </a:cubicBezTo>
                    <a:cubicBezTo>
                      <a:pt x="89" y="1"/>
                      <a:pt x="115" y="27"/>
                      <a:pt x="115" y="6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274" name="Google Shape;1699;p69">
                <a:extLst>
                  <a:ext uri="{FF2B5EF4-FFF2-40B4-BE49-F238E27FC236}">
                    <a16:creationId xmlns:a16="http://schemas.microsoft.com/office/drawing/2014/main" id="{E84546AD-5F0C-B631-A175-E0B2D6302EC4}"/>
                  </a:ext>
                </a:extLst>
              </p:cNvPr>
              <p:cNvSpPr/>
              <p:nvPr/>
            </p:nvSpPr>
            <p:spPr>
              <a:xfrm>
                <a:off x="6265968" y="878845"/>
                <a:ext cx="4907" cy="5025"/>
              </a:xfrm>
              <a:custGeom>
                <a:avLst/>
                <a:gdLst/>
                <a:ahLst/>
                <a:cxnLst/>
                <a:rect l="l" t="t" r="r" b="b"/>
                <a:pathLst>
                  <a:path w="83" h="85" extrusionOk="0">
                    <a:moveTo>
                      <a:pt x="82" y="42"/>
                    </a:moveTo>
                    <a:cubicBezTo>
                      <a:pt x="82" y="65"/>
                      <a:pt x="64" y="84"/>
                      <a:pt x="41" y="84"/>
                    </a:cubicBezTo>
                    <a:cubicBezTo>
                      <a:pt x="18" y="84"/>
                      <a:pt x="0" y="65"/>
                      <a:pt x="0" y="42"/>
                    </a:cubicBezTo>
                    <a:cubicBezTo>
                      <a:pt x="0" y="19"/>
                      <a:pt x="18" y="0"/>
                      <a:pt x="41" y="0"/>
                    </a:cubicBezTo>
                    <a:cubicBezTo>
                      <a:pt x="63" y="1"/>
                      <a:pt x="82" y="19"/>
                      <a:pt x="82" y="4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87" name="Google Shape;197;p36">
            <a:extLst>
              <a:ext uri="{FF2B5EF4-FFF2-40B4-BE49-F238E27FC236}">
                <a16:creationId xmlns:a16="http://schemas.microsoft.com/office/drawing/2014/main" id="{764A2C4B-C9D8-BE27-3483-618D963AF203}"/>
              </a:ext>
            </a:extLst>
          </p:cNvPr>
          <p:cNvSpPr txBox="1">
            <a:spLocks/>
          </p:cNvSpPr>
          <p:nvPr/>
        </p:nvSpPr>
        <p:spPr>
          <a:xfrm>
            <a:off x="2494257" y="4312256"/>
            <a:ext cx="2099714" cy="50394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800" b="1" kern="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SPLASH</a:t>
            </a:r>
            <a:endParaRPr lang="en-US" sz="1600" b="1" kern="0" dirty="0">
              <a:solidFill>
                <a:schemeClr val="tx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88" name="Google Shape;197;p36">
            <a:extLst>
              <a:ext uri="{FF2B5EF4-FFF2-40B4-BE49-F238E27FC236}">
                <a16:creationId xmlns:a16="http://schemas.microsoft.com/office/drawing/2014/main" id="{2CEC2958-EB02-8407-6494-9415DFD992A9}"/>
              </a:ext>
            </a:extLst>
          </p:cNvPr>
          <p:cNvSpPr txBox="1">
            <a:spLocks/>
          </p:cNvSpPr>
          <p:nvPr/>
        </p:nvSpPr>
        <p:spPr>
          <a:xfrm>
            <a:off x="4554328" y="4308949"/>
            <a:ext cx="2099714" cy="50394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800" b="1" kern="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USER LOGINS</a:t>
            </a:r>
            <a:endParaRPr lang="en-US" sz="1600" b="1" kern="0" dirty="0">
              <a:solidFill>
                <a:schemeClr val="tx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0451949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7"/>
          <p:cNvSpPr/>
          <p:nvPr/>
        </p:nvSpPr>
        <p:spPr>
          <a:xfrm>
            <a:off x="4172967" y="134159"/>
            <a:ext cx="43209" cy="43209"/>
          </a:xfrm>
          <a:custGeom>
            <a:avLst/>
            <a:gdLst/>
            <a:ahLst/>
            <a:cxnLst/>
            <a:rect l="l" t="t" r="r" b="b"/>
            <a:pathLst>
              <a:path w="1429" h="1429" extrusionOk="0">
                <a:moveTo>
                  <a:pt x="714" y="357"/>
                </a:moveTo>
                <a:cubicBezTo>
                  <a:pt x="915" y="357"/>
                  <a:pt x="1071" y="513"/>
                  <a:pt x="1071" y="714"/>
                </a:cubicBezTo>
                <a:cubicBezTo>
                  <a:pt x="1071" y="915"/>
                  <a:pt x="915" y="1071"/>
                  <a:pt x="714" y="1071"/>
                </a:cubicBezTo>
                <a:cubicBezTo>
                  <a:pt x="536" y="1071"/>
                  <a:pt x="357" y="915"/>
                  <a:pt x="357" y="714"/>
                </a:cubicBezTo>
                <a:cubicBezTo>
                  <a:pt x="357" y="513"/>
                  <a:pt x="536" y="357"/>
                  <a:pt x="714" y="357"/>
                </a:cubicBezTo>
                <a:close/>
                <a:moveTo>
                  <a:pt x="714" y="0"/>
                </a:moveTo>
                <a:cubicBezTo>
                  <a:pt x="335" y="0"/>
                  <a:pt x="0" y="313"/>
                  <a:pt x="0" y="714"/>
                </a:cubicBezTo>
                <a:cubicBezTo>
                  <a:pt x="0" y="1116"/>
                  <a:pt x="335" y="1429"/>
                  <a:pt x="714" y="1429"/>
                </a:cubicBezTo>
                <a:cubicBezTo>
                  <a:pt x="1116" y="1429"/>
                  <a:pt x="1428" y="1116"/>
                  <a:pt x="1428" y="714"/>
                </a:cubicBezTo>
                <a:cubicBezTo>
                  <a:pt x="1428" y="313"/>
                  <a:pt x="1116" y="0"/>
                  <a:pt x="714" y="0"/>
                </a:cubicBezTo>
                <a:close/>
              </a:path>
            </a:pathLst>
          </a:custGeom>
          <a:solidFill>
            <a:srgbClr val="E2E3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3B264825-44D8-699C-0F9A-37638808EA4F}"/>
              </a:ext>
            </a:extLst>
          </p:cNvPr>
          <p:cNvGrpSpPr/>
          <p:nvPr/>
        </p:nvGrpSpPr>
        <p:grpSpPr>
          <a:xfrm>
            <a:off x="1683185" y="555246"/>
            <a:ext cx="1695961" cy="3584074"/>
            <a:chOff x="5694166" y="551112"/>
            <a:chExt cx="1695961" cy="3584074"/>
          </a:xfrm>
        </p:grpSpPr>
        <p:grpSp>
          <p:nvGrpSpPr>
            <p:cNvPr id="197" name="Google Shape;1677;p69">
              <a:extLst>
                <a:ext uri="{FF2B5EF4-FFF2-40B4-BE49-F238E27FC236}">
                  <a16:creationId xmlns:a16="http://schemas.microsoft.com/office/drawing/2014/main" id="{8641D7D2-124C-F840-DC13-E6F2DA3C45DD}"/>
                </a:ext>
              </a:extLst>
            </p:cNvPr>
            <p:cNvGrpSpPr/>
            <p:nvPr/>
          </p:nvGrpSpPr>
          <p:grpSpPr>
            <a:xfrm>
              <a:off x="5694166" y="551112"/>
              <a:ext cx="1695961" cy="3584074"/>
              <a:chOff x="5694166" y="779712"/>
              <a:chExt cx="1695961" cy="3584074"/>
            </a:xfrm>
          </p:grpSpPr>
          <p:sp>
            <p:nvSpPr>
              <p:cNvPr id="208" name="Google Shape;1678;p69">
                <a:extLst>
                  <a:ext uri="{FF2B5EF4-FFF2-40B4-BE49-F238E27FC236}">
                    <a16:creationId xmlns:a16="http://schemas.microsoft.com/office/drawing/2014/main" id="{5B1E0EC7-6A48-7F2B-E741-EBC2D994E94C}"/>
                  </a:ext>
                </a:extLst>
              </p:cNvPr>
              <p:cNvSpPr/>
              <p:nvPr/>
            </p:nvSpPr>
            <p:spPr>
              <a:xfrm rot="5400000">
                <a:off x="6827003" y="3632397"/>
                <a:ext cx="40" cy="40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1"/>
                    </a:moveTo>
                    <a:close/>
                  </a:path>
                </a:pathLst>
              </a:custGeom>
              <a:noFill/>
              <a:ln w="200" cap="flat" cmpd="sng">
                <a:solidFill>
                  <a:srgbClr val="E85B99"/>
                </a:solidFill>
                <a:prstDash val="solid"/>
                <a:miter lim="10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209" name="Google Shape;1679;p69">
                <a:extLst>
                  <a:ext uri="{FF2B5EF4-FFF2-40B4-BE49-F238E27FC236}">
                    <a16:creationId xmlns:a16="http://schemas.microsoft.com/office/drawing/2014/main" id="{C2CA4810-D221-6448-908B-4FDC415901E1}"/>
                  </a:ext>
                </a:extLst>
              </p:cNvPr>
              <p:cNvSpPr/>
              <p:nvPr/>
            </p:nvSpPr>
            <p:spPr>
              <a:xfrm rot="-5400000" flipH="1">
                <a:off x="6900109" y="2905502"/>
                <a:ext cx="40" cy="40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1"/>
                    </a:moveTo>
                    <a:close/>
                  </a:path>
                </a:pathLst>
              </a:custGeom>
              <a:noFill/>
              <a:ln w="200" cap="flat" cmpd="sng">
                <a:solidFill>
                  <a:srgbClr val="E85B99"/>
                </a:solidFill>
                <a:prstDash val="solid"/>
                <a:miter lim="10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1680;p69">
                <a:extLst>
                  <a:ext uri="{FF2B5EF4-FFF2-40B4-BE49-F238E27FC236}">
                    <a16:creationId xmlns:a16="http://schemas.microsoft.com/office/drawing/2014/main" id="{B47466DC-A9DB-5A62-2BF0-EEA97FFA9B98}"/>
                  </a:ext>
                </a:extLst>
              </p:cNvPr>
              <p:cNvSpPr/>
              <p:nvPr/>
            </p:nvSpPr>
            <p:spPr>
              <a:xfrm rot="-5400000" flipH="1">
                <a:off x="6895720" y="4363746"/>
                <a:ext cx="40" cy="40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close/>
                  </a:path>
                </a:pathLst>
              </a:custGeom>
              <a:noFill/>
              <a:ln w="200" cap="flat" cmpd="sng">
                <a:solidFill>
                  <a:srgbClr val="E85B99"/>
                </a:solidFill>
                <a:prstDash val="solid"/>
                <a:miter lim="10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1681;p69">
                <a:extLst>
                  <a:ext uri="{FF2B5EF4-FFF2-40B4-BE49-F238E27FC236}">
                    <a16:creationId xmlns:a16="http://schemas.microsoft.com/office/drawing/2014/main" id="{D716F1AF-11CA-FDB4-2532-6C6E4B6EFE80}"/>
                  </a:ext>
                </a:extLst>
              </p:cNvPr>
              <p:cNvSpPr/>
              <p:nvPr/>
            </p:nvSpPr>
            <p:spPr>
              <a:xfrm rot="5400000">
                <a:off x="6822654" y="2174153"/>
                <a:ext cx="40" cy="40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1"/>
                    </a:moveTo>
                    <a:close/>
                  </a:path>
                </a:pathLst>
              </a:custGeom>
              <a:noFill/>
              <a:ln w="200" cap="flat" cmpd="sng">
                <a:solidFill>
                  <a:srgbClr val="E85B99"/>
                </a:solidFill>
                <a:prstDash val="solid"/>
                <a:miter lim="10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1682;p69">
                <a:extLst>
                  <a:ext uri="{FF2B5EF4-FFF2-40B4-BE49-F238E27FC236}">
                    <a16:creationId xmlns:a16="http://schemas.microsoft.com/office/drawing/2014/main" id="{1E897347-A9F8-DA01-C796-D81B1A48677A}"/>
                  </a:ext>
                </a:extLst>
              </p:cNvPr>
              <p:cNvSpPr/>
              <p:nvPr/>
            </p:nvSpPr>
            <p:spPr>
              <a:xfrm>
                <a:off x="5694166" y="779712"/>
                <a:ext cx="1674846" cy="3547373"/>
              </a:xfrm>
              <a:custGeom>
                <a:avLst/>
                <a:gdLst/>
                <a:ahLst/>
                <a:cxnLst/>
                <a:rect l="l" t="t" r="r" b="b"/>
                <a:pathLst>
                  <a:path w="28332" h="60006" extrusionOk="0">
                    <a:moveTo>
                      <a:pt x="4041" y="0"/>
                    </a:moveTo>
                    <a:cubicBezTo>
                      <a:pt x="1808" y="0"/>
                      <a:pt x="0" y="1808"/>
                      <a:pt x="0" y="4041"/>
                    </a:cubicBezTo>
                    <a:lnTo>
                      <a:pt x="0" y="55968"/>
                    </a:lnTo>
                    <a:cubicBezTo>
                      <a:pt x="0" y="58199"/>
                      <a:pt x="1808" y="60007"/>
                      <a:pt x="4041" y="60007"/>
                    </a:cubicBezTo>
                    <a:lnTo>
                      <a:pt x="24291" y="60007"/>
                    </a:lnTo>
                    <a:cubicBezTo>
                      <a:pt x="26522" y="60007"/>
                      <a:pt x="28331" y="58199"/>
                      <a:pt x="28331" y="55968"/>
                    </a:cubicBezTo>
                    <a:lnTo>
                      <a:pt x="28331" y="4041"/>
                    </a:lnTo>
                    <a:cubicBezTo>
                      <a:pt x="28331" y="1808"/>
                      <a:pt x="26522" y="0"/>
                      <a:pt x="24291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5F8FF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  <a:effectLst>
                <a:outerShdw blurRad="100013" dist="28575" algn="bl" rotWithShape="0">
                  <a:schemeClr val="dk1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1683;p69">
                <a:extLst>
                  <a:ext uri="{FF2B5EF4-FFF2-40B4-BE49-F238E27FC236}">
                    <a16:creationId xmlns:a16="http://schemas.microsoft.com/office/drawing/2014/main" id="{545CC2F2-F604-E996-2320-94C38C30D478}"/>
                  </a:ext>
                </a:extLst>
              </p:cNvPr>
              <p:cNvSpPr/>
              <p:nvPr/>
            </p:nvSpPr>
            <p:spPr>
              <a:xfrm>
                <a:off x="5889772" y="4294043"/>
                <a:ext cx="1251110" cy="19863"/>
              </a:xfrm>
              <a:custGeom>
                <a:avLst/>
                <a:gdLst/>
                <a:ahLst/>
                <a:cxnLst/>
                <a:rect l="l" t="t" r="r" b="b"/>
                <a:pathLst>
                  <a:path w="21164" h="336" extrusionOk="0">
                    <a:moveTo>
                      <a:pt x="0" y="166"/>
                    </a:moveTo>
                    <a:cubicBezTo>
                      <a:pt x="1763" y="103"/>
                      <a:pt x="3527" y="59"/>
                      <a:pt x="5291" y="38"/>
                    </a:cubicBezTo>
                    <a:cubicBezTo>
                      <a:pt x="7054" y="11"/>
                      <a:pt x="8818" y="4"/>
                      <a:pt x="10582" y="1"/>
                    </a:cubicBezTo>
                    <a:cubicBezTo>
                      <a:pt x="12346" y="3"/>
                      <a:pt x="14110" y="11"/>
                      <a:pt x="15873" y="38"/>
                    </a:cubicBezTo>
                    <a:cubicBezTo>
                      <a:pt x="17637" y="59"/>
                      <a:pt x="19401" y="103"/>
                      <a:pt x="21164" y="167"/>
                    </a:cubicBezTo>
                    <a:cubicBezTo>
                      <a:pt x="19401" y="233"/>
                      <a:pt x="17637" y="277"/>
                      <a:pt x="15873" y="298"/>
                    </a:cubicBezTo>
                    <a:cubicBezTo>
                      <a:pt x="14110" y="325"/>
                      <a:pt x="12346" y="331"/>
                      <a:pt x="10582" y="335"/>
                    </a:cubicBezTo>
                    <a:cubicBezTo>
                      <a:pt x="8818" y="331"/>
                      <a:pt x="7054" y="325"/>
                      <a:pt x="5291" y="298"/>
                    </a:cubicBezTo>
                    <a:cubicBezTo>
                      <a:pt x="3527" y="275"/>
                      <a:pt x="1763" y="232"/>
                      <a:pt x="0" y="16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1684;p69">
                <a:extLst>
                  <a:ext uri="{FF2B5EF4-FFF2-40B4-BE49-F238E27FC236}">
                    <a16:creationId xmlns:a16="http://schemas.microsoft.com/office/drawing/2014/main" id="{93C80D66-4364-4126-EDB0-9FB4569EA019}"/>
                  </a:ext>
                </a:extLst>
              </p:cNvPr>
              <p:cNvSpPr/>
              <p:nvPr/>
            </p:nvSpPr>
            <p:spPr>
              <a:xfrm>
                <a:off x="7334264" y="1034076"/>
                <a:ext cx="19744" cy="2818130"/>
              </a:xfrm>
              <a:custGeom>
                <a:avLst/>
                <a:gdLst/>
                <a:ahLst/>
                <a:cxnLst/>
                <a:rect l="l" t="t" r="r" b="b"/>
                <a:pathLst>
                  <a:path w="334" h="47672" extrusionOk="0">
                    <a:moveTo>
                      <a:pt x="168" y="1"/>
                    </a:moveTo>
                    <a:cubicBezTo>
                      <a:pt x="205" y="1987"/>
                      <a:pt x="221" y="3974"/>
                      <a:pt x="250" y="5960"/>
                    </a:cubicBezTo>
                    <a:lnTo>
                      <a:pt x="296" y="11919"/>
                    </a:lnTo>
                    <a:cubicBezTo>
                      <a:pt x="322" y="15891"/>
                      <a:pt x="321" y="19864"/>
                      <a:pt x="334" y="23836"/>
                    </a:cubicBezTo>
                    <a:cubicBezTo>
                      <a:pt x="321" y="27809"/>
                      <a:pt x="322" y="31781"/>
                      <a:pt x="296" y="35753"/>
                    </a:cubicBezTo>
                    <a:lnTo>
                      <a:pt x="250" y="41712"/>
                    </a:lnTo>
                    <a:cubicBezTo>
                      <a:pt x="221" y="43698"/>
                      <a:pt x="206" y="45685"/>
                      <a:pt x="168" y="47671"/>
                    </a:cubicBezTo>
                    <a:cubicBezTo>
                      <a:pt x="129" y="45685"/>
                      <a:pt x="114" y="43698"/>
                      <a:pt x="86" y="41712"/>
                    </a:cubicBezTo>
                    <a:lnTo>
                      <a:pt x="40" y="35753"/>
                    </a:lnTo>
                    <a:cubicBezTo>
                      <a:pt x="13" y="31781"/>
                      <a:pt x="14" y="27808"/>
                      <a:pt x="1" y="23836"/>
                    </a:cubicBezTo>
                    <a:cubicBezTo>
                      <a:pt x="15" y="19864"/>
                      <a:pt x="13" y="15891"/>
                      <a:pt x="40" y="11919"/>
                    </a:cubicBezTo>
                    <a:lnTo>
                      <a:pt x="86" y="5960"/>
                    </a:lnTo>
                    <a:cubicBezTo>
                      <a:pt x="114" y="3974"/>
                      <a:pt x="131" y="1987"/>
                      <a:pt x="16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1685;p69">
                <a:extLst>
                  <a:ext uri="{FF2B5EF4-FFF2-40B4-BE49-F238E27FC236}">
                    <a16:creationId xmlns:a16="http://schemas.microsoft.com/office/drawing/2014/main" id="{081D0AB6-50BD-8DC2-3C64-267A93AE351E}"/>
                  </a:ext>
                </a:extLst>
              </p:cNvPr>
              <p:cNvSpPr/>
              <p:nvPr/>
            </p:nvSpPr>
            <p:spPr>
              <a:xfrm>
                <a:off x="7365889" y="1401759"/>
                <a:ext cx="24237" cy="212991"/>
              </a:xfrm>
              <a:custGeom>
                <a:avLst/>
                <a:gdLst/>
                <a:ahLst/>
                <a:cxnLst/>
                <a:rect l="l" t="t" r="r" b="b"/>
                <a:pathLst>
                  <a:path w="410" h="3602" extrusionOk="0">
                    <a:moveTo>
                      <a:pt x="406" y="3602"/>
                    </a:moveTo>
                    <a:lnTo>
                      <a:pt x="0" y="3602"/>
                    </a:lnTo>
                    <a:lnTo>
                      <a:pt x="0" y="1"/>
                    </a:lnTo>
                    <a:lnTo>
                      <a:pt x="406" y="1"/>
                    </a:lnTo>
                    <a:cubicBezTo>
                      <a:pt x="407" y="1"/>
                      <a:pt x="409" y="2"/>
                      <a:pt x="409" y="3"/>
                    </a:cubicBezTo>
                    <a:lnTo>
                      <a:pt x="409" y="3599"/>
                    </a:lnTo>
                    <a:cubicBezTo>
                      <a:pt x="409" y="3602"/>
                      <a:pt x="409" y="3602"/>
                      <a:pt x="406" y="36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1686;p69">
                <a:extLst>
                  <a:ext uri="{FF2B5EF4-FFF2-40B4-BE49-F238E27FC236}">
                    <a16:creationId xmlns:a16="http://schemas.microsoft.com/office/drawing/2014/main" id="{FF375B6B-633A-4EEB-5F38-361D70E06901}"/>
                  </a:ext>
                </a:extLst>
              </p:cNvPr>
              <p:cNvSpPr/>
              <p:nvPr/>
            </p:nvSpPr>
            <p:spPr>
              <a:xfrm>
                <a:off x="7365889" y="1614743"/>
                <a:ext cx="24237" cy="212991"/>
              </a:xfrm>
              <a:custGeom>
                <a:avLst/>
                <a:gdLst/>
                <a:ahLst/>
                <a:cxnLst/>
                <a:rect l="l" t="t" r="r" b="b"/>
                <a:pathLst>
                  <a:path w="410" h="3602" extrusionOk="0">
                    <a:moveTo>
                      <a:pt x="406" y="3602"/>
                    </a:moveTo>
                    <a:lnTo>
                      <a:pt x="0" y="3602"/>
                    </a:lnTo>
                    <a:lnTo>
                      <a:pt x="0" y="0"/>
                    </a:lnTo>
                    <a:lnTo>
                      <a:pt x="406" y="0"/>
                    </a:lnTo>
                    <a:cubicBezTo>
                      <a:pt x="407" y="0"/>
                      <a:pt x="409" y="2"/>
                      <a:pt x="409" y="4"/>
                    </a:cubicBezTo>
                    <a:lnTo>
                      <a:pt x="409" y="3600"/>
                    </a:lnTo>
                    <a:cubicBezTo>
                      <a:pt x="409" y="3601"/>
                      <a:pt x="409" y="3602"/>
                      <a:pt x="406" y="36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1687;p69">
                <a:extLst>
                  <a:ext uri="{FF2B5EF4-FFF2-40B4-BE49-F238E27FC236}">
                    <a16:creationId xmlns:a16="http://schemas.microsoft.com/office/drawing/2014/main" id="{DC1ABD38-21D3-8E26-A7C2-8536F4393444}"/>
                  </a:ext>
                </a:extLst>
              </p:cNvPr>
              <p:cNvSpPr/>
              <p:nvPr/>
            </p:nvSpPr>
            <p:spPr>
              <a:xfrm>
                <a:off x="7365889" y="1926624"/>
                <a:ext cx="24237" cy="364030"/>
              </a:xfrm>
              <a:custGeom>
                <a:avLst/>
                <a:gdLst/>
                <a:ahLst/>
                <a:cxnLst/>
                <a:rect l="l" t="t" r="r" b="b"/>
                <a:pathLst>
                  <a:path w="410" h="6158" extrusionOk="0">
                    <a:moveTo>
                      <a:pt x="406" y="6158"/>
                    </a:moveTo>
                    <a:lnTo>
                      <a:pt x="0" y="6158"/>
                    </a:lnTo>
                    <a:lnTo>
                      <a:pt x="0" y="0"/>
                    </a:lnTo>
                    <a:lnTo>
                      <a:pt x="406" y="0"/>
                    </a:lnTo>
                    <a:cubicBezTo>
                      <a:pt x="407" y="0"/>
                      <a:pt x="409" y="2"/>
                      <a:pt x="409" y="3"/>
                    </a:cubicBezTo>
                    <a:lnTo>
                      <a:pt x="409" y="6155"/>
                    </a:lnTo>
                    <a:cubicBezTo>
                      <a:pt x="409" y="6157"/>
                      <a:pt x="409" y="6158"/>
                      <a:pt x="406" y="615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</p:grpSp>
        <p:pic>
          <p:nvPicPr>
            <p:cNvPr id="198" name="Google Shape;1688;p69">
              <a:extLst>
                <a:ext uri="{FF2B5EF4-FFF2-40B4-BE49-F238E27FC236}">
                  <a16:creationId xmlns:a16="http://schemas.microsoft.com/office/drawing/2014/main" id="{778182E3-5FBF-A910-8452-66FC19D4C433}"/>
                </a:ext>
              </a:extLst>
            </p:cNvPr>
            <p:cNvPicPr preferRelativeResize="0"/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72" b="572"/>
            <a:stretch/>
          </p:blipFill>
          <p:spPr>
            <a:xfrm>
              <a:off x="5741450" y="600400"/>
              <a:ext cx="1612500" cy="3448800"/>
            </a:xfrm>
            <a:prstGeom prst="roundRect">
              <a:avLst>
                <a:gd name="adj" fmla="val 13105"/>
              </a:avLst>
            </a:prstGeom>
            <a:noFill/>
            <a:ln>
              <a:noFill/>
            </a:ln>
          </p:spPr>
        </p:pic>
        <p:grpSp>
          <p:nvGrpSpPr>
            <p:cNvPr id="199" name="Google Shape;1691;p69">
              <a:extLst>
                <a:ext uri="{FF2B5EF4-FFF2-40B4-BE49-F238E27FC236}">
                  <a16:creationId xmlns:a16="http://schemas.microsoft.com/office/drawing/2014/main" id="{8C53F3A6-2291-1F8E-8D66-8355F23D56B1}"/>
                </a:ext>
              </a:extLst>
            </p:cNvPr>
            <p:cNvGrpSpPr/>
            <p:nvPr/>
          </p:nvGrpSpPr>
          <p:grpSpPr>
            <a:xfrm>
              <a:off x="6115643" y="601485"/>
              <a:ext cx="831866" cy="133895"/>
              <a:chOff x="6115643" y="822924"/>
              <a:chExt cx="831866" cy="133895"/>
            </a:xfrm>
          </p:grpSpPr>
          <p:sp>
            <p:nvSpPr>
              <p:cNvPr id="200" name="Google Shape;1692;p69">
                <a:extLst>
                  <a:ext uri="{FF2B5EF4-FFF2-40B4-BE49-F238E27FC236}">
                    <a16:creationId xmlns:a16="http://schemas.microsoft.com/office/drawing/2014/main" id="{B75B4F5C-BA89-F55B-1AC7-E566AAFBA57C}"/>
                  </a:ext>
                </a:extLst>
              </p:cNvPr>
              <p:cNvSpPr/>
              <p:nvPr/>
            </p:nvSpPr>
            <p:spPr>
              <a:xfrm>
                <a:off x="6115643" y="822924"/>
                <a:ext cx="831866" cy="133895"/>
              </a:xfrm>
              <a:custGeom>
                <a:avLst/>
                <a:gdLst/>
                <a:ahLst/>
                <a:cxnLst/>
                <a:rect l="l" t="t" r="r" b="b"/>
                <a:pathLst>
                  <a:path w="14072" h="2265" extrusionOk="0">
                    <a:moveTo>
                      <a:pt x="1" y="1"/>
                    </a:moveTo>
                    <a:lnTo>
                      <a:pt x="461" y="1023"/>
                    </a:lnTo>
                    <a:cubicBezTo>
                      <a:pt x="801" y="1775"/>
                      <a:pt x="1587" y="2264"/>
                      <a:pt x="2457" y="2264"/>
                    </a:cubicBezTo>
                    <a:lnTo>
                      <a:pt x="11614" y="2264"/>
                    </a:lnTo>
                    <a:cubicBezTo>
                      <a:pt x="12485" y="2264"/>
                      <a:pt x="13272" y="1776"/>
                      <a:pt x="13611" y="1023"/>
                    </a:cubicBezTo>
                    <a:lnTo>
                      <a:pt x="14072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00000">
                    <a:srgbClr val="F5F8FF"/>
                  </a:gs>
                </a:gsLst>
                <a:lin ang="809933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1693;p69">
                <a:extLst>
                  <a:ext uri="{FF2B5EF4-FFF2-40B4-BE49-F238E27FC236}">
                    <a16:creationId xmlns:a16="http://schemas.microsoft.com/office/drawing/2014/main" id="{2F835A27-13CA-26F6-5CC9-A294926AB8A9}"/>
                  </a:ext>
                </a:extLst>
              </p:cNvPr>
              <p:cNvSpPr/>
              <p:nvPr/>
            </p:nvSpPr>
            <p:spPr>
              <a:xfrm>
                <a:off x="6338914" y="877781"/>
                <a:ext cx="378040" cy="24178"/>
              </a:xfrm>
              <a:custGeom>
                <a:avLst/>
                <a:gdLst/>
                <a:ahLst/>
                <a:cxnLst/>
                <a:rect l="l" t="t" r="r" b="b"/>
                <a:pathLst>
                  <a:path w="6395" h="409" extrusionOk="0">
                    <a:moveTo>
                      <a:pt x="6191" y="408"/>
                    </a:moveTo>
                    <a:lnTo>
                      <a:pt x="204" y="408"/>
                    </a:lnTo>
                    <a:cubicBezTo>
                      <a:pt x="91" y="408"/>
                      <a:pt x="0" y="317"/>
                      <a:pt x="0" y="205"/>
                    </a:cubicBezTo>
                    <a:lnTo>
                      <a:pt x="0" y="205"/>
                    </a:lnTo>
                    <a:cubicBezTo>
                      <a:pt x="0" y="92"/>
                      <a:pt x="91" y="1"/>
                      <a:pt x="204" y="1"/>
                    </a:cubicBezTo>
                    <a:lnTo>
                      <a:pt x="6191" y="1"/>
                    </a:lnTo>
                    <a:cubicBezTo>
                      <a:pt x="6303" y="1"/>
                      <a:pt x="6394" y="92"/>
                      <a:pt x="6394" y="205"/>
                    </a:cubicBezTo>
                    <a:lnTo>
                      <a:pt x="6394" y="205"/>
                    </a:lnTo>
                    <a:cubicBezTo>
                      <a:pt x="6394" y="317"/>
                      <a:pt x="6303" y="408"/>
                      <a:pt x="6191" y="40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1694;p69">
                <a:extLst>
                  <a:ext uri="{FF2B5EF4-FFF2-40B4-BE49-F238E27FC236}">
                    <a16:creationId xmlns:a16="http://schemas.microsoft.com/office/drawing/2014/main" id="{6054F69F-634B-DEAF-8854-BE69540BE6B4}"/>
                  </a:ext>
                </a:extLst>
              </p:cNvPr>
              <p:cNvSpPr/>
              <p:nvPr/>
            </p:nvSpPr>
            <p:spPr>
              <a:xfrm>
                <a:off x="6784569" y="862352"/>
                <a:ext cx="52849" cy="55095"/>
              </a:xfrm>
              <a:custGeom>
                <a:avLst/>
                <a:gdLst/>
                <a:ahLst/>
                <a:cxnLst/>
                <a:rect l="l" t="t" r="r" b="b"/>
                <a:pathLst>
                  <a:path w="894" h="932" extrusionOk="0">
                    <a:moveTo>
                      <a:pt x="893" y="466"/>
                    </a:moveTo>
                    <a:cubicBezTo>
                      <a:pt x="893" y="722"/>
                      <a:pt x="694" y="931"/>
                      <a:pt x="447" y="931"/>
                    </a:cubicBezTo>
                    <a:cubicBezTo>
                      <a:pt x="201" y="931"/>
                      <a:pt x="0" y="722"/>
                      <a:pt x="0" y="466"/>
                    </a:cubicBezTo>
                    <a:cubicBezTo>
                      <a:pt x="0" y="209"/>
                      <a:pt x="201" y="0"/>
                      <a:pt x="447" y="0"/>
                    </a:cubicBezTo>
                    <a:cubicBezTo>
                      <a:pt x="694" y="0"/>
                      <a:pt x="893" y="209"/>
                      <a:pt x="893" y="46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203" name="Google Shape;1695;p69">
                <a:extLst>
                  <a:ext uri="{FF2B5EF4-FFF2-40B4-BE49-F238E27FC236}">
                    <a16:creationId xmlns:a16="http://schemas.microsoft.com/office/drawing/2014/main" id="{5B5B0FDA-3E3D-BC37-4A30-2A5A401CD360}"/>
                  </a:ext>
                </a:extLst>
              </p:cNvPr>
              <p:cNvSpPr/>
              <p:nvPr/>
            </p:nvSpPr>
            <p:spPr>
              <a:xfrm>
                <a:off x="6796392" y="869032"/>
                <a:ext cx="16848" cy="17616"/>
              </a:xfrm>
              <a:custGeom>
                <a:avLst/>
                <a:gdLst/>
                <a:ahLst/>
                <a:cxnLst/>
                <a:rect l="l" t="t" r="r" b="b"/>
                <a:pathLst>
                  <a:path w="285" h="298" extrusionOk="0">
                    <a:moveTo>
                      <a:pt x="284" y="149"/>
                    </a:moveTo>
                    <a:cubicBezTo>
                      <a:pt x="284" y="231"/>
                      <a:pt x="221" y="297"/>
                      <a:pt x="142" y="297"/>
                    </a:cubicBezTo>
                    <a:cubicBezTo>
                      <a:pt x="64" y="297"/>
                      <a:pt x="1" y="231"/>
                      <a:pt x="1" y="149"/>
                    </a:cubicBezTo>
                    <a:cubicBezTo>
                      <a:pt x="1" y="67"/>
                      <a:pt x="64" y="1"/>
                      <a:pt x="142" y="1"/>
                    </a:cubicBezTo>
                    <a:cubicBezTo>
                      <a:pt x="221" y="1"/>
                      <a:pt x="284" y="67"/>
                      <a:pt x="284" y="14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204" name="Google Shape;1696;p69">
                <a:extLst>
                  <a:ext uri="{FF2B5EF4-FFF2-40B4-BE49-F238E27FC236}">
                    <a16:creationId xmlns:a16="http://schemas.microsoft.com/office/drawing/2014/main" id="{6C67EE57-E727-ABB6-B6B4-B2D8931CB37C}"/>
                  </a:ext>
                </a:extLst>
              </p:cNvPr>
              <p:cNvSpPr/>
              <p:nvPr/>
            </p:nvSpPr>
            <p:spPr>
              <a:xfrm>
                <a:off x="6815604" y="892441"/>
                <a:ext cx="11941" cy="12414"/>
              </a:xfrm>
              <a:custGeom>
                <a:avLst/>
                <a:gdLst/>
                <a:ahLst/>
                <a:cxnLst/>
                <a:rect l="l" t="t" r="r" b="b"/>
                <a:pathLst>
                  <a:path w="201" h="210" extrusionOk="0">
                    <a:moveTo>
                      <a:pt x="202" y="105"/>
                    </a:moveTo>
                    <a:cubicBezTo>
                      <a:pt x="202" y="163"/>
                      <a:pt x="157" y="209"/>
                      <a:pt x="101" y="209"/>
                    </a:cubicBezTo>
                    <a:cubicBezTo>
                      <a:pt x="45" y="209"/>
                      <a:pt x="0" y="163"/>
                      <a:pt x="0" y="105"/>
                    </a:cubicBezTo>
                    <a:cubicBezTo>
                      <a:pt x="0" y="47"/>
                      <a:pt x="45" y="1"/>
                      <a:pt x="101" y="1"/>
                    </a:cubicBezTo>
                    <a:cubicBezTo>
                      <a:pt x="157" y="1"/>
                      <a:pt x="202" y="47"/>
                      <a:pt x="202" y="10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1697;p69">
                <a:extLst>
                  <a:ext uri="{FF2B5EF4-FFF2-40B4-BE49-F238E27FC236}">
                    <a16:creationId xmlns:a16="http://schemas.microsoft.com/office/drawing/2014/main" id="{07F34186-CD72-CD8C-BD38-046326D61628}"/>
                  </a:ext>
                </a:extLst>
              </p:cNvPr>
              <p:cNvSpPr/>
              <p:nvPr/>
            </p:nvSpPr>
            <p:spPr>
              <a:xfrm>
                <a:off x="6253377" y="866726"/>
                <a:ext cx="21400" cy="22286"/>
              </a:xfrm>
              <a:custGeom>
                <a:avLst/>
                <a:gdLst/>
                <a:ahLst/>
                <a:cxnLst/>
                <a:rect l="l" t="t" r="r" b="b"/>
                <a:pathLst>
                  <a:path w="362" h="377" extrusionOk="0">
                    <a:moveTo>
                      <a:pt x="362" y="188"/>
                    </a:moveTo>
                    <a:cubicBezTo>
                      <a:pt x="362" y="292"/>
                      <a:pt x="281" y="376"/>
                      <a:pt x="181" y="376"/>
                    </a:cubicBezTo>
                    <a:cubicBezTo>
                      <a:pt x="81" y="376"/>
                      <a:pt x="1" y="292"/>
                      <a:pt x="1" y="188"/>
                    </a:cubicBezTo>
                    <a:cubicBezTo>
                      <a:pt x="1" y="85"/>
                      <a:pt x="81" y="1"/>
                      <a:pt x="181" y="1"/>
                    </a:cubicBezTo>
                    <a:cubicBezTo>
                      <a:pt x="281" y="1"/>
                      <a:pt x="362" y="85"/>
                      <a:pt x="362" y="18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1698;p69">
                <a:extLst>
                  <a:ext uri="{FF2B5EF4-FFF2-40B4-BE49-F238E27FC236}">
                    <a16:creationId xmlns:a16="http://schemas.microsoft.com/office/drawing/2014/main" id="{BD1A82EF-C468-74BC-E2BB-8B1391E03DC5}"/>
                  </a:ext>
                </a:extLst>
              </p:cNvPr>
              <p:cNvSpPr/>
              <p:nvPr/>
            </p:nvSpPr>
            <p:spPr>
              <a:xfrm>
                <a:off x="6258165" y="869446"/>
                <a:ext cx="6857" cy="7153"/>
              </a:xfrm>
              <a:custGeom>
                <a:avLst/>
                <a:gdLst/>
                <a:ahLst/>
                <a:cxnLst/>
                <a:rect l="l" t="t" r="r" b="b"/>
                <a:pathLst>
                  <a:path w="115" h="120" extrusionOk="0">
                    <a:moveTo>
                      <a:pt x="115" y="60"/>
                    </a:moveTo>
                    <a:cubicBezTo>
                      <a:pt x="115" y="94"/>
                      <a:pt x="89" y="120"/>
                      <a:pt x="58" y="120"/>
                    </a:cubicBezTo>
                    <a:cubicBezTo>
                      <a:pt x="26" y="120"/>
                      <a:pt x="0" y="94"/>
                      <a:pt x="0" y="60"/>
                    </a:cubicBezTo>
                    <a:cubicBezTo>
                      <a:pt x="0" y="27"/>
                      <a:pt x="26" y="1"/>
                      <a:pt x="58" y="1"/>
                    </a:cubicBezTo>
                    <a:cubicBezTo>
                      <a:pt x="89" y="1"/>
                      <a:pt x="115" y="27"/>
                      <a:pt x="115" y="6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1699;p69">
                <a:extLst>
                  <a:ext uri="{FF2B5EF4-FFF2-40B4-BE49-F238E27FC236}">
                    <a16:creationId xmlns:a16="http://schemas.microsoft.com/office/drawing/2014/main" id="{99D668E1-9E5F-690F-5D9E-FE9FD939A272}"/>
                  </a:ext>
                </a:extLst>
              </p:cNvPr>
              <p:cNvSpPr/>
              <p:nvPr/>
            </p:nvSpPr>
            <p:spPr>
              <a:xfrm>
                <a:off x="6265968" y="878845"/>
                <a:ext cx="4907" cy="5025"/>
              </a:xfrm>
              <a:custGeom>
                <a:avLst/>
                <a:gdLst/>
                <a:ahLst/>
                <a:cxnLst/>
                <a:rect l="l" t="t" r="r" b="b"/>
                <a:pathLst>
                  <a:path w="83" h="85" extrusionOk="0">
                    <a:moveTo>
                      <a:pt x="82" y="42"/>
                    </a:moveTo>
                    <a:cubicBezTo>
                      <a:pt x="82" y="65"/>
                      <a:pt x="64" y="84"/>
                      <a:pt x="41" y="84"/>
                    </a:cubicBezTo>
                    <a:cubicBezTo>
                      <a:pt x="18" y="84"/>
                      <a:pt x="0" y="65"/>
                      <a:pt x="0" y="42"/>
                    </a:cubicBezTo>
                    <a:cubicBezTo>
                      <a:pt x="0" y="19"/>
                      <a:pt x="18" y="0"/>
                      <a:pt x="41" y="0"/>
                    </a:cubicBezTo>
                    <a:cubicBezTo>
                      <a:pt x="63" y="1"/>
                      <a:pt x="82" y="19"/>
                      <a:pt x="82" y="4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41" name="Group 240">
            <a:extLst>
              <a:ext uri="{FF2B5EF4-FFF2-40B4-BE49-F238E27FC236}">
                <a16:creationId xmlns:a16="http://schemas.microsoft.com/office/drawing/2014/main" id="{6AC980CF-007C-823C-8840-7E8D88DCF19B}"/>
              </a:ext>
            </a:extLst>
          </p:cNvPr>
          <p:cNvGrpSpPr/>
          <p:nvPr/>
        </p:nvGrpSpPr>
        <p:grpSpPr>
          <a:xfrm>
            <a:off x="3752504" y="555206"/>
            <a:ext cx="1695961" cy="3584074"/>
            <a:chOff x="5694166" y="551112"/>
            <a:chExt cx="1695961" cy="3584074"/>
          </a:xfrm>
        </p:grpSpPr>
        <p:grpSp>
          <p:nvGrpSpPr>
            <p:cNvPr id="242" name="Google Shape;1677;p69">
              <a:extLst>
                <a:ext uri="{FF2B5EF4-FFF2-40B4-BE49-F238E27FC236}">
                  <a16:creationId xmlns:a16="http://schemas.microsoft.com/office/drawing/2014/main" id="{F0206AFB-E778-648B-FADA-50632AEC9BB8}"/>
                </a:ext>
              </a:extLst>
            </p:cNvPr>
            <p:cNvGrpSpPr/>
            <p:nvPr/>
          </p:nvGrpSpPr>
          <p:grpSpPr>
            <a:xfrm>
              <a:off x="5694166" y="551112"/>
              <a:ext cx="1695961" cy="3584074"/>
              <a:chOff x="5694166" y="779712"/>
              <a:chExt cx="1695961" cy="3584074"/>
            </a:xfrm>
          </p:grpSpPr>
          <p:sp>
            <p:nvSpPr>
              <p:cNvPr id="253" name="Google Shape;1678;p69">
                <a:extLst>
                  <a:ext uri="{FF2B5EF4-FFF2-40B4-BE49-F238E27FC236}">
                    <a16:creationId xmlns:a16="http://schemas.microsoft.com/office/drawing/2014/main" id="{EBB85B1B-CBD2-ED08-03AB-5D67221FF7D7}"/>
                  </a:ext>
                </a:extLst>
              </p:cNvPr>
              <p:cNvSpPr/>
              <p:nvPr/>
            </p:nvSpPr>
            <p:spPr>
              <a:xfrm rot="5400000">
                <a:off x="6827003" y="3632397"/>
                <a:ext cx="40" cy="40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1"/>
                    </a:moveTo>
                    <a:close/>
                  </a:path>
                </a:pathLst>
              </a:custGeom>
              <a:noFill/>
              <a:ln w="200" cap="flat" cmpd="sng">
                <a:solidFill>
                  <a:srgbClr val="E85B99"/>
                </a:solidFill>
                <a:prstDash val="solid"/>
                <a:miter lim="10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254" name="Google Shape;1679;p69">
                <a:extLst>
                  <a:ext uri="{FF2B5EF4-FFF2-40B4-BE49-F238E27FC236}">
                    <a16:creationId xmlns:a16="http://schemas.microsoft.com/office/drawing/2014/main" id="{499DB5B0-7240-3F4D-2D86-BCDD7DD214F0}"/>
                  </a:ext>
                </a:extLst>
              </p:cNvPr>
              <p:cNvSpPr/>
              <p:nvPr/>
            </p:nvSpPr>
            <p:spPr>
              <a:xfrm rot="-5400000" flipH="1">
                <a:off x="6900109" y="2905502"/>
                <a:ext cx="40" cy="40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1"/>
                    </a:moveTo>
                    <a:close/>
                  </a:path>
                </a:pathLst>
              </a:custGeom>
              <a:noFill/>
              <a:ln w="200" cap="flat" cmpd="sng">
                <a:solidFill>
                  <a:srgbClr val="E85B99"/>
                </a:solidFill>
                <a:prstDash val="solid"/>
                <a:miter lim="10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1680;p69">
                <a:extLst>
                  <a:ext uri="{FF2B5EF4-FFF2-40B4-BE49-F238E27FC236}">
                    <a16:creationId xmlns:a16="http://schemas.microsoft.com/office/drawing/2014/main" id="{68336BD9-F5A1-AA23-94BC-D47F973CB401}"/>
                  </a:ext>
                </a:extLst>
              </p:cNvPr>
              <p:cNvSpPr/>
              <p:nvPr/>
            </p:nvSpPr>
            <p:spPr>
              <a:xfrm rot="-5400000" flipH="1">
                <a:off x="6895720" y="4363746"/>
                <a:ext cx="40" cy="40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close/>
                  </a:path>
                </a:pathLst>
              </a:custGeom>
              <a:noFill/>
              <a:ln w="200" cap="flat" cmpd="sng">
                <a:solidFill>
                  <a:srgbClr val="E85B99"/>
                </a:solidFill>
                <a:prstDash val="solid"/>
                <a:miter lim="10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1681;p69">
                <a:extLst>
                  <a:ext uri="{FF2B5EF4-FFF2-40B4-BE49-F238E27FC236}">
                    <a16:creationId xmlns:a16="http://schemas.microsoft.com/office/drawing/2014/main" id="{2881C396-D2A0-8675-4085-BB8BB4A08DA7}"/>
                  </a:ext>
                </a:extLst>
              </p:cNvPr>
              <p:cNvSpPr/>
              <p:nvPr/>
            </p:nvSpPr>
            <p:spPr>
              <a:xfrm rot="5400000">
                <a:off x="6822654" y="2174153"/>
                <a:ext cx="40" cy="40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1"/>
                    </a:moveTo>
                    <a:close/>
                  </a:path>
                </a:pathLst>
              </a:custGeom>
              <a:noFill/>
              <a:ln w="200" cap="flat" cmpd="sng">
                <a:solidFill>
                  <a:srgbClr val="E85B99"/>
                </a:solidFill>
                <a:prstDash val="solid"/>
                <a:miter lim="10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1682;p69">
                <a:extLst>
                  <a:ext uri="{FF2B5EF4-FFF2-40B4-BE49-F238E27FC236}">
                    <a16:creationId xmlns:a16="http://schemas.microsoft.com/office/drawing/2014/main" id="{FD1F2170-3DFC-12CE-B5DB-ECBE0E15BB6D}"/>
                  </a:ext>
                </a:extLst>
              </p:cNvPr>
              <p:cNvSpPr/>
              <p:nvPr/>
            </p:nvSpPr>
            <p:spPr>
              <a:xfrm>
                <a:off x="5694166" y="779712"/>
                <a:ext cx="1674846" cy="3547373"/>
              </a:xfrm>
              <a:custGeom>
                <a:avLst/>
                <a:gdLst/>
                <a:ahLst/>
                <a:cxnLst/>
                <a:rect l="l" t="t" r="r" b="b"/>
                <a:pathLst>
                  <a:path w="28332" h="60006" extrusionOk="0">
                    <a:moveTo>
                      <a:pt x="4041" y="0"/>
                    </a:moveTo>
                    <a:cubicBezTo>
                      <a:pt x="1808" y="0"/>
                      <a:pt x="0" y="1808"/>
                      <a:pt x="0" y="4041"/>
                    </a:cubicBezTo>
                    <a:lnTo>
                      <a:pt x="0" y="55968"/>
                    </a:lnTo>
                    <a:cubicBezTo>
                      <a:pt x="0" y="58199"/>
                      <a:pt x="1808" y="60007"/>
                      <a:pt x="4041" y="60007"/>
                    </a:cubicBezTo>
                    <a:lnTo>
                      <a:pt x="24291" y="60007"/>
                    </a:lnTo>
                    <a:cubicBezTo>
                      <a:pt x="26522" y="60007"/>
                      <a:pt x="28331" y="58199"/>
                      <a:pt x="28331" y="55968"/>
                    </a:cubicBezTo>
                    <a:lnTo>
                      <a:pt x="28331" y="4041"/>
                    </a:lnTo>
                    <a:cubicBezTo>
                      <a:pt x="28331" y="1808"/>
                      <a:pt x="26522" y="0"/>
                      <a:pt x="24291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5F8FF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  <a:effectLst>
                <a:outerShdw blurRad="100013" dist="28575" algn="bl" rotWithShape="0">
                  <a:schemeClr val="dk1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1683;p69">
                <a:extLst>
                  <a:ext uri="{FF2B5EF4-FFF2-40B4-BE49-F238E27FC236}">
                    <a16:creationId xmlns:a16="http://schemas.microsoft.com/office/drawing/2014/main" id="{17FFC1D2-D31C-9220-C756-E155B6CFDB67}"/>
                  </a:ext>
                </a:extLst>
              </p:cNvPr>
              <p:cNvSpPr/>
              <p:nvPr/>
            </p:nvSpPr>
            <p:spPr>
              <a:xfrm>
                <a:off x="5889772" y="4294043"/>
                <a:ext cx="1251110" cy="19863"/>
              </a:xfrm>
              <a:custGeom>
                <a:avLst/>
                <a:gdLst/>
                <a:ahLst/>
                <a:cxnLst/>
                <a:rect l="l" t="t" r="r" b="b"/>
                <a:pathLst>
                  <a:path w="21164" h="336" extrusionOk="0">
                    <a:moveTo>
                      <a:pt x="0" y="166"/>
                    </a:moveTo>
                    <a:cubicBezTo>
                      <a:pt x="1763" y="103"/>
                      <a:pt x="3527" y="59"/>
                      <a:pt x="5291" y="38"/>
                    </a:cubicBezTo>
                    <a:cubicBezTo>
                      <a:pt x="7054" y="11"/>
                      <a:pt x="8818" y="4"/>
                      <a:pt x="10582" y="1"/>
                    </a:cubicBezTo>
                    <a:cubicBezTo>
                      <a:pt x="12346" y="3"/>
                      <a:pt x="14110" y="11"/>
                      <a:pt x="15873" y="38"/>
                    </a:cubicBezTo>
                    <a:cubicBezTo>
                      <a:pt x="17637" y="59"/>
                      <a:pt x="19401" y="103"/>
                      <a:pt x="21164" y="167"/>
                    </a:cubicBezTo>
                    <a:cubicBezTo>
                      <a:pt x="19401" y="233"/>
                      <a:pt x="17637" y="277"/>
                      <a:pt x="15873" y="298"/>
                    </a:cubicBezTo>
                    <a:cubicBezTo>
                      <a:pt x="14110" y="325"/>
                      <a:pt x="12346" y="331"/>
                      <a:pt x="10582" y="335"/>
                    </a:cubicBezTo>
                    <a:cubicBezTo>
                      <a:pt x="8818" y="331"/>
                      <a:pt x="7054" y="325"/>
                      <a:pt x="5291" y="298"/>
                    </a:cubicBezTo>
                    <a:cubicBezTo>
                      <a:pt x="3527" y="275"/>
                      <a:pt x="1763" y="232"/>
                      <a:pt x="0" y="16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1684;p69">
                <a:extLst>
                  <a:ext uri="{FF2B5EF4-FFF2-40B4-BE49-F238E27FC236}">
                    <a16:creationId xmlns:a16="http://schemas.microsoft.com/office/drawing/2014/main" id="{AEB35458-8AB7-7F00-6129-1E4242B3D2D0}"/>
                  </a:ext>
                </a:extLst>
              </p:cNvPr>
              <p:cNvSpPr/>
              <p:nvPr/>
            </p:nvSpPr>
            <p:spPr>
              <a:xfrm>
                <a:off x="7334264" y="1034076"/>
                <a:ext cx="19744" cy="2818130"/>
              </a:xfrm>
              <a:custGeom>
                <a:avLst/>
                <a:gdLst/>
                <a:ahLst/>
                <a:cxnLst/>
                <a:rect l="l" t="t" r="r" b="b"/>
                <a:pathLst>
                  <a:path w="334" h="47672" extrusionOk="0">
                    <a:moveTo>
                      <a:pt x="168" y="1"/>
                    </a:moveTo>
                    <a:cubicBezTo>
                      <a:pt x="205" y="1987"/>
                      <a:pt x="221" y="3974"/>
                      <a:pt x="250" y="5960"/>
                    </a:cubicBezTo>
                    <a:lnTo>
                      <a:pt x="296" y="11919"/>
                    </a:lnTo>
                    <a:cubicBezTo>
                      <a:pt x="322" y="15891"/>
                      <a:pt x="321" y="19864"/>
                      <a:pt x="334" y="23836"/>
                    </a:cubicBezTo>
                    <a:cubicBezTo>
                      <a:pt x="321" y="27809"/>
                      <a:pt x="322" y="31781"/>
                      <a:pt x="296" y="35753"/>
                    </a:cubicBezTo>
                    <a:lnTo>
                      <a:pt x="250" y="41712"/>
                    </a:lnTo>
                    <a:cubicBezTo>
                      <a:pt x="221" y="43698"/>
                      <a:pt x="206" y="45685"/>
                      <a:pt x="168" y="47671"/>
                    </a:cubicBezTo>
                    <a:cubicBezTo>
                      <a:pt x="129" y="45685"/>
                      <a:pt x="114" y="43698"/>
                      <a:pt x="86" y="41712"/>
                    </a:cubicBezTo>
                    <a:lnTo>
                      <a:pt x="40" y="35753"/>
                    </a:lnTo>
                    <a:cubicBezTo>
                      <a:pt x="13" y="31781"/>
                      <a:pt x="14" y="27808"/>
                      <a:pt x="1" y="23836"/>
                    </a:cubicBezTo>
                    <a:cubicBezTo>
                      <a:pt x="15" y="19864"/>
                      <a:pt x="13" y="15891"/>
                      <a:pt x="40" y="11919"/>
                    </a:cubicBezTo>
                    <a:lnTo>
                      <a:pt x="86" y="5960"/>
                    </a:lnTo>
                    <a:cubicBezTo>
                      <a:pt x="114" y="3974"/>
                      <a:pt x="131" y="1987"/>
                      <a:pt x="16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1685;p69">
                <a:extLst>
                  <a:ext uri="{FF2B5EF4-FFF2-40B4-BE49-F238E27FC236}">
                    <a16:creationId xmlns:a16="http://schemas.microsoft.com/office/drawing/2014/main" id="{267A355B-A489-65E6-D354-30116E3B1876}"/>
                  </a:ext>
                </a:extLst>
              </p:cNvPr>
              <p:cNvSpPr/>
              <p:nvPr/>
            </p:nvSpPr>
            <p:spPr>
              <a:xfrm>
                <a:off x="7365889" y="1401759"/>
                <a:ext cx="24237" cy="212991"/>
              </a:xfrm>
              <a:custGeom>
                <a:avLst/>
                <a:gdLst/>
                <a:ahLst/>
                <a:cxnLst/>
                <a:rect l="l" t="t" r="r" b="b"/>
                <a:pathLst>
                  <a:path w="410" h="3602" extrusionOk="0">
                    <a:moveTo>
                      <a:pt x="406" y="3602"/>
                    </a:moveTo>
                    <a:lnTo>
                      <a:pt x="0" y="3602"/>
                    </a:lnTo>
                    <a:lnTo>
                      <a:pt x="0" y="1"/>
                    </a:lnTo>
                    <a:lnTo>
                      <a:pt x="406" y="1"/>
                    </a:lnTo>
                    <a:cubicBezTo>
                      <a:pt x="407" y="1"/>
                      <a:pt x="409" y="2"/>
                      <a:pt x="409" y="3"/>
                    </a:cubicBezTo>
                    <a:lnTo>
                      <a:pt x="409" y="3599"/>
                    </a:lnTo>
                    <a:cubicBezTo>
                      <a:pt x="409" y="3602"/>
                      <a:pt x="409" y="3602"/>
                      <a:pt x="406" y="36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1686;p69">
                <a:extLst>
                  <a:ext uri="{FF2B5EF4-FFF2-40B4-BE49-F238E27FC236}">
                    <a16:creationId xmlns:a16="http://schemas.microsoft.com/office/drawing/2014/main" id="{03AE41D5-829D-335B-C548-F1EB59CB1BAB}"/>
                  </a:ext>
                </a:extLst>
              </p:cNvPr>
              <p:cNvSpPr/>
              <p:nvPr/>
            </p:nvSpPr>
            <p:spPr>
              <a:xfrm>
                <a:off x="7365889" y="1614743"/>
                <a:ext cx="24237" cy="212991"/>
              </a:xfrm>
              <a:custGeom>
                <a:avLst/>
                <a:gdLst/>
                <a:ahLst/>
                <a:cxnLst/>
                <a:rect l="l" t="t" r="r" b="b"/>
                <a:pathLst>
                  <a:path w="410" h="3602" extrusionOk="0">
                    <a:moveTo>
                      <a:pt x="406" y="3602"/>
                    </a:moveTo>
                    <a:lnTo>
                      <a:pt x="0" y="3602"/>
                    </a:lnTo>
                    <a:lnTo>
                      <a:pt x="0" y="0"/>
                    </a:lnTo>
                    <a:lnTo>
                      <a:pt x="406" y="0"/>
                    </a:lnTo>
                    <a:cubicBezTo>
                      <a:pt x="407" y="0"/>
                      <a:pt x="409" y="2"/>
                      <a:pt x="409" y="4"/>
                    </a:cubicBezTo>
                    <a:lnTo>
                      <a:pt x="409" y="3600"/>
                    </a:lnTo>
                    <a:cubicBezTo>
                      <a:pt x="409" y="3601"/>
                      <a:pt x="409" y="3602"/>
                      <a:pt x="406" y="36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1687;p69">
                <a:extLst>
                  <a:ext uri="{FF2B5EF4-FFF2-40B4-BE49-F238E27FC236}">
                    <a16:creationId xmlns:a16="http://schemas.microsoft.com/office/drawing/2014/main" id="{ACF08A44-9D0D-F528-9525-9B7B0F65891E}"/>
                  </a:ext>
                </a:extLst>
              </p:cNvPr>
              <p:cNvSpPr/>
              <p:nvPr/>
            </p:nvSpPr>
            <p:spPr>
              <a:xfrm>
                <a:off x="7365889" y="1926624"/>
                <a:ext cx="24237" cy="364030"/>
              </a:xfrm>
              <a:custGeom>
                <a:avLst/>
                <a:gdLst/>
                <a:ahLst/>
                <a:cxnLst/>
                <a:rect l="l" t="t" r="r" b="b"/>
                <a:pathLst>
                  <a:path w="410" h="6158" extrusionOk="0">
                    <a:moveTo>
                      <a:pt x="406" y="6158"/>
                    </a:moveTo>
                    <a:lnTo>
                      <a:pt x="0" y="6158"/>
                    </a:lnTo>
                    <a:lnTo>
                      <a:pt x="0" y="0"/>
                    </a:lnTo>
                    <a:lnTo>
                      <a:pt x="406" y="0"/>
                    </a:lnTo>
                    <a:cubicBezTo>
                      <a:pt x="407" y="0"/>
                      <a:pt x="409" y="2"/>
                      <a:pt x="409" y="3"/>
                    </a:cubicBezTo>
                    <a:lnTo>
                      <a:pt x="409" y="6155"/>
                    </a:lnTo>
                    <a:cubicBezTo>
                      <a:pt x="409" y="6157"/>
                      <a:pt x="409" y="6158"/>
                      <a:pt x="406" y="615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</p:grpSp>
        <p:pic>
          <p:nvPicPr>
            <p:cNvPr id="243" name="Google Shape;1688;p69">
              <a:extLst>
                <a:ext uri="{FF2B5EF4-FFF2-40B4-BE49-F238E27FC236}">
                  <a16:creationId xmlns:a16="http://schemas.microsoft.com/office/drawing/2014/main" id="{AF7F146D-ED29-2399-046F-E67D910681A6}"/>
                </a:ext>
              </a:extLst>
            </p:cNvPr>
            <p:cNvPicPr preferRelativeResize="0"/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72" b="572"/>
            <a:stretch/>
          </p:blipFill>
          <p:spPr>
            <a:xfrm>
              <a:off x="5741450" y="600400"/>
              <a:ext cx="1612500" cy="3448800"/>
            </a:xfrm>
            <a:prstGeom prst="roundRect">
              <a:avLst>
                <a:gd name="adj" fmla="val 13105"/>
              </a:avLst>
            </a:prstGeom>
            <a:noFill/>
            <a:ln>
              <a:noFill/>
            </a:ln>
          </p:spPr>
        </p:pic>
        <p:grpSp>
          <p:nvGrpSpPr>
            <p:cNvPr id="244" name="Google Shape;1691;p69">
              <a:extLst>
                <a:ext uri="{FF2B5EF4-FFF2-40B4-BE49-F238E27FC236}">
                  <a16:creationId xmlns:a16="http://schemas.microsoft.com/office/drawing/2014/main" id="{C5204A98-BEAD-887F-734C-9C44DD44D414}"/>
                </a:ext>
              </a:extLst>
            </p:cNvPr>
            <p:cNvGrpSpPr/>
            <p:nvPr/>
          </p:nvGrpSpPr>
          <p:grpSpPr>
            <a:xfrm>
              <a:off x="6115643" y="601485"/>
              <a:ext cx="831866" cy="133895"/>
              <a:chOff x="6115643" y="822924"/>
              <a:chExt cx="831866" cy="133895"/>
            </a:xfrm>
          </p:grpSpPr>
          <p:sp>
            <p:nvSpPr>
              <p:cNvPr id="245" name="Google Shape;1692;p69">
                <a:extLst>
                  <a:ext uri="{FF2B5EF4-FFF2-40B4-BE49-F238E27FC236}">
                    <a16:creationId xmlns:a16="http://schemas.microsoft.com/office/drawing/2014/main" id="{55EF7654-0E66-9CD9-06ED-DE36A0827EF0}"/>
                  </a:ext>
                </a:extLst>
              </p:cNvPr>
              <p:cNvSpPr/>
              <p:nvPr/>
            </p:nvSpPr>
            <p:spPr>
              <a:xfrm>
                <a:off x="6115643" y="822924"/>
                <a:ext cx="831866" cy="133895"/>
              </a:xfrm>
              <a:custGeom>
                <a:avLst/>
                <a:gdLst/>
                <a:ahLst/>
                <a:cxnLst/>
                <a:rect l="l" t="t" r="r" b="b"/>
                <a:pathLst>
                  <a:path w="14072" h="2265" extrusionOk="0">
                    <a:moveTo>
                      <a:pt x="1" y="1"/>
                    </a:moveTo>
                    <a:lnTo>
                      <a:pt x="461" y="1023"/>
                    </a:lnTo>
                    <a:cubicBezTo>
                      <a:pt x="801" y="1775"/>
                      <a:pt x="1587" y="2264"/>
                      <a:pt x="2457" y="2264"/>
                    </a:cubicBezTo>
                    <a:lnTo>
                      <a:pt x="11614" y="2264"/>
                    </a:lnTo>
                    <a:cubicBezTo>
                      <a:pt x="12485" y="2264"/>
                      <a:pt x="13272" y="1776"/>
                      <a:pt x="13611" y="1023"/>
                    </a:cubicBezTo>
                    <a:lnTo>
                      <a:pt x="14072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00000">
                    <a:srgbClr val="F5F8FF"/>
                  </a:gs>
                </a:gsLst>
                <a:lin ang="809933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1693;p69">
                <a:extLst>
                  <a:ext uri="{FF2B5EF4-FFF2-40B4-BE49-F238E27FC236}">
                    <a16:creationId xmlns:a16="http://schemas.microsoft.com/office/drawing/2014/main" id="{29D63AC1-D0A5-C5EF-1F9F-B54783BF5DD7}"/>
                  </a:ext>
                </a:extLst>
              </p:cNvPr>
              <p:cNvSpPr/>
              <p:nvPr/>
            </p:nvSpPr>
            <p:spPr>
              <a:xfrm>
                <a:off x="6338914" y="877781"/>
                <a:ext cx="378040" cy="24178"/>
              </a:xfrm>
              <a:custGeom>
                <a:avLst/>
                <a:gdLst/>
                <a:ahLst/>
                <a:cxnLst/>
                <a:rect l="l" t="t" r="r" b="b"/>
                <a:pathLst>
                  <a:path w="6395" h="409" extrusionOk="0">
                    <a:moveTo>
                      <a:pt x="6191" y="408"/>
                    </a:moveTo>
                    <a:lnTo>
                      <a:pt x="204" y="408"/>
                    </a:lnTo>
                    <a:cubicBezTo>
                      <a:pt x="91" y="408"/>
                      <a:pt x="0" y="317"/>
                      <a:pt x="0" y="205"/>
                    </a:cubicBezTo>
                    <a:lnTo>
                      <a:pt x="0" y="205"/>
                    </a:lnTo>
                    <a:cubicBezTo>
                      <a:pt x="0" y="92"/>
                      <a:pt x="91" y="1"/>
                      <a:pt x="204" y="1"/>
                    </a:cubicBezTo>
                    <a:lnTo>
                      <a:pt x="6191" y="1"/>
                    </a:lnTo>
                    <a:cubicBezTo>
                      <a:pt x="6303" y="1"/>
                      <a:pt x="6394" y="92"/>
                      <a:pt x="6394" y="205"/>
                    </a:cubicBezTo>
                    <a:lnTo>
                      <a:pt x="6394" y="205"/>
                    </a:lnTo>
                    <a:cubicBezTo>
                      <a:pt x="6394" y="317"/>
                      <a:pt x="6303" y="408"/>
                      <a:pt x="6191" y="40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1694;p69">
                <a:extLst>
                  <a:ext uri="{FF2B5EF4-FFF2-40B4-BE49-F238E27FC236}">
                    <a16:creationId xmlns:a16="http://schemas.microsoft.com/office/drawing/2014/main" id="{29083B02-ACFF-8EC0-429F-4B0270C27F51}"/>
                  </a:ext>
                </a:extLst>
              </p:cNvPr>
              <p:cNvSpPr/>
              <p:nvPr/>
            </p:nvSpPr>
            <p:spPr>
              <a:xfrm>
                <a:off x="6784569" y="862352"/>
                <a:ext cx="52849" cy="55095"/>
              </a:xfrm>
              <a:custGeom>
                <a:avLst/>
                <a:gdLst/>
                <a:ahLst/>
                <a:cxnLst/>
                <a:rect l="l" t="t" r="r" b="b"/>
                <a:pathLst>
                  <a:path w="894" h="932" extrusionOk="0">
                    <a:moveTo>
                      <a:pt x="893" y="466"/>
                    </a:moveTo>
                    <a:cubicBezTo>
                      <a:pt x="893" y="722"/>
                      <a:pt x="694" y="931"/>
                      <a:pt x="447" y="931"/>
                    </a:cubicBezTo>
                    <a:cubicBezTo>
                      <a:pt x="201" y="931"/>
                      <a:pt x="0" y="722"/>
                      <a:pt x="0" y="466"/>
                    </a:cubicBezTo>
                    <a:cubicBezTo>
                      <a:pt x="0" y="209"/>
                      <a:pt x="201" y="0"/>
                      <a:pt x="447" y="0"/>
                    </a:cubicBezTo>
                    <a:cubicBezTo>
                      <a:pt x="694" y="0"/>
                      <a:pt x="893" y="209"/>
                      <a:pt x="893" y="46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1695;p69">
                <a:extLst>
                  <a:ext uri="{FF2B5EF4-FFF2-40B4-BE49-F238E27FC236}">
                    <a16:creationId xmlns:a16="http://schemas.microsoft.com/office/drawing/2014/main" id="{01B76280-F161-1F19-5796-2D5A0ACA2371}"/>
                  </a:ext>
                </a:extLst>
              </p:cNvPr>
              <p:cNvSpPr/>
              <p:nvPr/>
            </p:nvSpPr>
            <p:spPr>
              <a:xfrm>
                <a:off x="6796392" y="869032"/>
                <a:ext cx="16848" cy="17616"/>
              </a:xfrm>
              <a:custGeom>
                <a:avLst/>
                <a:gdLst/>
                <a:ahLst/>
                <a:cxnLst/>
                <a:rect l="l" t="t" r="r" b="b"/>
                <a:pathLst>
                  <a:path w="285" h="298" extrusionOk="0">
                    <a:moveTo>
                      <a:pt x="284" y="149"/>
                    </a:moveTo>
                    <a:cubicBezTo>
                      <a:pt x="284" y="231"/>
                      <a:pt x="221" y="297"/>
                      <a:pt x="142" y="297"/>
                    </a:cubicBezTo>
                    <a:cubicBezTo>
                      <a:pt x="64" y="297"/>
                      <a:pt x="1" y="231"/>
                      <a:pt x="1" y="149"/>
                    </a:cubicBezTo>
                    <a:cubicBezTo>
                      <a:pt x="1" y="67"/>
                      <a:pt x="64" y="1"/>
                      <a:pt x="142" y="1"/>
                    </a:cubicBezTo>
                    <a:cubicBezTo>
                      <a:pt x="221" y="1"/>
                      <a:pt x="284" y="67"/>
                      <a:pt x="284" y="14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1696;p69">
                <a:extLst>
                  <a:ext uri="{FF2B5EF4-FFF2-40B4-BE49-F238E27FC236}">
                    <a16:creationId xmlns:a16="http://schemas.microsoft.com/office/drawing/2014/main" id="{764B2F93-249E-6619-AE43-F52F1FEC2952}"/>
                  </a:ext>
                </a:extLst>
              </p:cNvPr>
              <p:cNvSpPr/>
              <p:nvPr/>
            </p:nvSpPr>
            <p:spPr>
              <a:xfrm>
                <a:off x="6815604" y="892441"/>
                <a:ext cx="11941" cy="12414"/>
              </a:xfrm>
              <a:custGeom>
                <a:avLst/>
                <a:gdLst/>
                <a:ahLst/>
                <a:cxnLst/>
                <a:rect l="l" t="t" r="r" b="b"/>
                <a:pathLst>
                  <a:path w="201" h="210" extrusionOk="0">
                    <a:moveTo>
                      <a:pt x="202" y="105"/>
                    </a:moveTo>
                    <a:cubicBezTo>
                      <a:pt x="202" y="163"/>
                      <a:pt x="157" y="209"/>
                      <a:pt x="101" y="209"/>
                    </a:cubicBezTo>
                    <a:cubicBezTo>
                      <a:pt x="45" y="209"/>
                      <a:pt x="0" y="163"/>
                      <a:pt x="0" y="105"/>
                    </a:cubicBezTo>
                    <a:cubicBezTo>
                      <a:pt x="0" y="47"/>
                      <a:pt x="45" y="1"/>
                      <a:pt x="101" y="1"/>
                    </a:cubicBezTo>
                    <a:cubicBezTo>
                      <a:pt x="157" y="1"/>
                      <a:pt x="202" y="47"/>
                      <a:pt x="202" y="10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1697;p69">
                <a:extLst>
                  <a:ext uri="{FF2B5EF4-FFF2-40B4-BE49-F238E27FC236}">
                    <a16:creationId xmlns:a16="http://schemas.microsoft.com/office/drawing/2014/main" id="{EBBFF342-3450-4A39-B35C-4D157A0C1E77}"/>
                  </a:ext>
                </a:extLst>
              </p:cNvPr>
              <p:cNvSpPr/>
              <p:nvPr/>
            </p:nvSpPr>
            <p:spPr>
              <a:xfrm>
                <a:off x="6253377" y="866726"/>
                <a:ext cx="21400" cy="22286"/>
              </a:xfrm>
              <a:custGeom>
                <a:avLst/>
                <a:gdLst/>
                <a:ahLst/>
                <a:cxnLst/>
                <a:rect l="l" t="t" r="r" b="b"/>
                <a:pathLst>
                  <a:path w="362" h="377" extrusionOk="0">
                    <a:moveTo>
                      <a:pt x="362" y="188"/>
                    </a:moveTo>
                    <a:cubicBezTo>
                      <a:pt x="362" y="292"/>
                      <a:pt x="281" y="376"/>
                      <a:pt x="181" y="376"/>
                    </a:cubicBezTo>
                    <a:cubicBezTo>
                      <a:pt x="81" y="376"/>
                      <a:pt x="1" y="292"/>
                      <a:pt x="1" y="188"/>
                    </a:cubicBezTo>
                    <a:cubicBezTo>
                      <a:pt x="1" y="85"/>
                      <a:pt x="81" y="1"/>
                      <a:pt x="181" y="1"/>
                    </a:cubicBezTo>
                    <a:cubicBezTo>
                      <a:pt x="281" y="1"/>
                      <a:pt x="362" y="85"/>
                      <a:pt x="362" y="18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1698;p69">
                <a:extLst>
                  <a:ext uri="{FF2B5EF4-FFF2-40B4-BE49-F238E27FC236}">
                    <a16:creationId xmlns:a16="http://schemas.microsoft.com/office/drawing/2014/main" id="{EEB30F7D-BE24-D4A1-3F69-12688B5D043D}"/>
                  </a:ext>
                </a:extLst>
              </p:cNvPr>
              <p:cNvSpPr/>
              <p:nvPr/>
            </p:nvSpPr>
            <p:spPr>
              <a:xfrm>
                <a:off x="6258165" y="869446"/>
                <a:ext cx="6857" cy="7153"/>
              </a:xfrm>
              <a:custGeom>
                <a:avLst/>
                <a:gdLst/>
                <a:ahLst/>
                <a:cxnLst/>
                <a:rect l="l" t="t" r="r" b="b"/>
                <a:pathLst>
                  <a:path w="115" h="120" extrusionOk="0">
                    <a:moveTo>
                      <a:pt x="115" y="60"/>
                    </a:moveTo>
                    <a:cubicBezTo>
                      <a:pt x="115" y="94"/>
                      <a:pt x="89" y="120"/>
                      <a:pt x="58" y="120"/>
                    </a:cubicBezTo>
                    <a:cubicBezTo>
                      <a:pt x="26" y="120"/>
                      <a:pt x="0" y="94"/>
                      <a:pt x="0" y="60"/>
                    </a:cubicBezTo>
                    <a:cubicBezTo>
                      <a:pt x="0" y="27"/>
                      <a:pt x="26" y="1"/>
                      <a:pt x="58" y="1"/>
                    </a:cubicBezTo>
                    <a:cubicBezTo>
                      <a:pt x="89" y="1"/>
                      <a:pt x="115" y="27"/>
                      <a:pt x="115" y="6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1699;p69">
                <a:extLst>
                  <a:ext uri="{FF2B5EF4-FFF2-40B4-BE49-F238E27FC236}">
                    <a16:creationId xmlns:a16="http://schemas.microsoft.com/office/drawing/2014/main" id="{A5CA4C0B-6C38-F2E2-1630-E1458038392D}"/>
                  </a:ext>
                </a:extLst>
              </p:cNvPr>
              <p:cNvSpPr/>
              <p:nvPr/>
            </p:nvSpPr>
            <p:spPr>
              <a:xfrm>
                <a:off x="6265968" y="878845"/>
                <a:ext cx="4907" cy="5025"/>
              </a:xfrm>
              <a:custGeom>
                <a:avLst/>
                <a:gdLst/>
                <a:ahLst/>
                <a:cxnLst/>
                <a:rect l="l" t="t" r="r" b="b"/>
                <a:pathLst>
                  <a:path w="83" h="85" extrusionOk="0">
                    <a:moveTo>
                      <a:pt x="82" y="42"/>
                    </a:moveTo>
                    <a:cubicBezTo>
                      <a:pt x="82" y="65"/>
                      <a:pt x="64" y="84"/>
                      <a:pt x="41" y="84"/>
                    </a:cubicBezTo>
                    <a:cubicBezTo>
                      <a:pt x="18" y="84"/>
                      <a:pt x="0" y="65"/>
                      <a:pt x="0" y="42"/>
                    </a:cubicBezTo>
                    <a:cubicBezTo>
                      <a:pt x="0" y="19"/>
                      <a:pt x="18" y="0"/>
                      <a:pt x="41" y="0"/>
                    </a:cubicBezTo>
                    <a:cubicBezTo>
                      <a:pt x="63" y="1"/>
                      <a:pt x="82" y="19"/>
                      <a:pt x="82" y="4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63" name="Group 262">
            <a:extLst>
              <a:ext uri="{FF2B5EF4-FFF2-40B4-BE49-F238E27FC236}">
                <a16:creationId xmlns:a16="http://schemas.microsoft.com/office/drawing/2014/main" id="{B29CC68E-E9E5-C315-0C77-C08200488C3F}"/>
              </a:ext>
            </a:extLst>
          </p:cNvPr>
          <p:cNvGrpSpPr/>
          <p:nvPr/>
        </p:nvGrpSpPr>
        <p:grpSpPr>
          <a:xfrm>
            <a:off x="5798638" y="556173"/>
            <a:ext cx="1695961" cy="3584074"/>
            <a:chOff x="5694166" y="551112"/>
            <a:chExt cx="1695961" cy="3584074"/>
          </a:xfrm>
        </p:grpSpPr>
        <p:grpSp>
          <p:nvGrpSpPr>
            <p:cNvPr id="264" name="Google Shape;1677;p69">
              <a:extLst>
                <a:ext uri="{FF2B5EF4-FFF2-40B4-BE49-F238E27FC236}">
                  <a16:creationId xmlns:a16="http://schemas.microsoft.com/office/drawing/2014/main" id="{875EBDD7-9699-6D58-7779-B4B2631E5C09}"/>
                </a:ext>
              </a:extLst>
            </p:cNvPr>
            <p:cNvGrpSpPr/>
            <p:nvPr/>
          </p:nvGrpSpPr>
          <p:grpSpPr>
            <a:xfrm>
              <a:off x="5694166" y="551112"/>
              <a:ext cx="1695961" cy="3584074"/>
              <a:chOff x="5694166" y="779712"/>
              <a:chExt cx="1695961" cy="3584074"/>
            </a:xfrm>
          </p:grpSpPr>
          <p:sp>
            <p:nvSpPr>
              <p:cNvPr id="275" name="Google Shape;1678;p69">
                <a:extLst>
                  <a:ext uri="{FF2B5EF4-FFF2-40B4-BE49-F238E27FC236}">
                    <a16:creationId xmlns:a16="http://schemas.microsoft.com/office/drawing/2014/main" id="{C43556A3-9768-6B79-19C3-C12CD6A07EA4}"/>
                  </a:ext>
                </a:extLst>
              </p:cNvPr>
              <p:cNvSpPr/>
              <p:nvPr/>
            </p:nvSpPr>
            <p:spPr>
              <a:xfrm rot="5400000">
                <a:off x="6827003" y="3632397"/>
                <a:ext cx="40" cy="40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1"/>
                    </a:moveTo>
                    <a:close/>
                  </a:path>
                </a:pathLst>
              </a:custGeom>
              <a:noFill/>
              <a:ln w="200" cap="flat" cmpd="sng">
                <a:solidFill>
                  <a:srgbClr val="E85B99"/>
                </a:solidFill>
                <a:prstDash val="solid"/>
                <a:miter lim="10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276" name="Google Shape;1679;p69">
                <a:extLst>
                  <a:ext uri="{FF2B5EF4-FFF2-40B4-BE49-F238E27FC236}">
                    <a16:creationId xmlns:a16="http://schemas.microsoft.com/office/drawing/2014/main" id="{D5251E76-FE11-818A-A6F0-372C18BB1393}"/>
                  </a:ext>
                </a:extLst>
              </p:cNvPr>
              <p:cNvSpPr/>
              <p:nvPr/>
            </p:nvSpPr>
            <p:spPr>
              <a:xfrm rot="-5400000" flipH="1">
                <a:off x="6900109" y="2905502"/>
                <a:ext cx="40" cy="40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1"/>
                    </a:moveTo>
                    <a:close/>
                  </a:path>
                </a:pathLst>
              </a:custGeom>
              <a:noFill/>
              <a:ln w="200" cap="flat" cmpd="sng">
                <a:solidFill>
                  <a:srgbClr val="E85B99"/>
                </a:solidFill>
                <a:prstDash val="solid"/>
                <a:miter lim="10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277" name="Google Shape;1680;p69">
                <a:extLst>
                  <a:ext uri="{FF2B5EF4-FFF2-40B4-BE49-F238E27FC236}">
                    <a16:creationId xmlns:a16="http://schemas.microsoft.com/office/drawing/2014/main" id="{697F54B3-49B6-F420-DDB9-E2D60E3294E5}"/>
                  </a:ext>
                </a:extLst>
              </p:cNvPr>
              <p:cNvSpPr/>
              <p:nvPr/>
            </p:nvSpPr>
            <p:spPr>
              <a:xfrm rot="-5400000" flipH="1">
                <a:off x="6895720" y="4363746"/>
                <a:ext cx="40" cy="40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close/>
                  </a:path>
                </a:pathLst>
              </a:custGeom>
              <a:noFill/>
              <a:ln w="200" cap="flat" cmpd="sng">
                <a:solidFill>
                  <a:srgbClr val="E85B99"/>
                </a:solidFill>
                <a:prstDash val="solid"/>
                <a:miter lim="10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1681;p69">
                <a:extLst>
                  <a:ext uri="{FF2B5EF4-FFF2-40B4-BE49-F238E27FC236}">
                    <a16:creationId xmlns:a16="http://schemas.microsoft.com/office/drawing/2014/main" id="{08B4BF2D-1F0F-AD50-2621-EB094E5EFF47}"/>
                  </a:ext>
                </a:extLst>
              </p:cNvPr>
              <p:cNvSpPr/>
              <p:nvPr/>
            </p:nvSpPr>
            <p:spPr>
              <a:xfrm rot="5400000">
                <a:off x="6822654" y="2174153"/>
                <a:ext cx="40" cy="40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1"/>
                    </a:moveTo>
                    <a:close/>
                  </a:path>
                </a:pathLst>
              </a:custGeom>
              <a:noFill/>
              <a:ln w="200" cap="flat" cmpd="sng">
                <a:solidFill>
                  <a:srgbClr val="E85B99"/>
                </a:solidFill>
                <a:prstDash val="solid"/>
                <a:miter lim="10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1682;p69">
                <a:extLst>
                  <a:ext uri="{FF2B5EF4-FFF2-40B4-BE49-F238E27FC236}">
                    <a16:creationId xmlns:a16="http://schemas.microsoft.com/office/drawing/2014/main" id="{CEEF6E76-BFA7-567D-67D3-3344A97A2D2B}"/>
                  </a:ext>
                </a:extLst>
              </p:cNvPr>
              <p:cNvSpPr/>
              <p:nvPr/>
            </p:nvSpPr>
            <p:spPr>
              <a:xfrm>
                <a:off x="5694166" y="779712"/>
                <a:ext cx="1674846" cy="3547373"/>
              </a:xfrm>
              <a:custGeom>
                <a:avLst/>
                <a:gdLst/>
                <a:ahLst/>
                <a:cxnLst/>
                <a:rect l="l" t="t" r="r" b="b"/>
                <a:pathLst>
                  <a:path w="28332" h="60006" extrusionOk="0">
                    <a:moveTo>
                      <a:pt x="4041" y="0"/>
                    </a:moveTo>
                    <a:cubicBezTo>
                      <a:pt x="1808" y="0"/>
                      <a:pt x="0" y="1808"/>
                      <a:pt x="0" y="4041"/>
                    </a:cubicBezTo>
                    <a:lnTo>
                      <a:pt x="0" y="55968"/>
                    </a:lnTo>
                    <a:cubicBezTo>
                      <a:pt x="0" y="58199"/>
                      <a:pt x="1808" y="60007"/>
                      <a:pt x="4041" y="60007"/>
                    </a:cubicBezTo>
                    <a:lnTo>
                      <a:pt x="24291" y="60007"/>
                    </a:lnTo>
                    <a:cubicBezTo>
                      <a:pt x="26522" y="60007"/>
                      <a:pt x="28331" y="58199"/>
                      <a:pt x="28331" y="55968"/>
                    </a:cubicBezTo>
                    <a:lnTo>
                      <a:pt x="28331" y="4041"/>
                    </a:lnTo>
                    <a:cubicBezTo>
                      <a:pt x="28331" y="1808"/>
                      <a:pt x="26522" y="0"/>
                      <a:pt x="24291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5F8FF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  <a:effectLst>
                <a:outerShdw blurRad="100013" dist="28575" algn="bl" rotWithShape="0">
                  <a:schemeClr val="dk1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1683;p69">
                <a:extLst>
                  <a:ext uri="{FF2B5EF4-FFF2-40B4-BE49-F238E27FC236}">
                    <a16:creationId xmlns:a16="http://schemas.microsoft.com/office/drawing/2014/main" id="{533DB6B4-D201-CAA2-E9FD-FE422D299B51}"/>
                  </a:ext>
                </a:extLst>
              </p:cNvPr>
              <p:cNvSpPr/>
              <p:nvPr/>
            </p:nvSpPr>
            <p:spPr>
              <a:xfrm>
                <a:off x="5889772" y="4294043"/>
                <a:ext cx="1251110" cy="19863"/>
              </a:xfrm>
              <a:custGeom>
                <a:avLst/>
                <a:gdLst/>
                <a:ahLst/>
                <a:cxnLst/>
                <a:rect l="l" t="t" r="r" b="b"/>
                <a:pathLst>
                  <a:path w="21164" h="336" extrusionOk="0">
                    <a:moveTo>
                      <a:pt x="0" y="166"/>
                    </a:moveTo>
                    <a:cubicBezTo>
                      <a:pt x="1763" y="103"/>
                      <a:pt x="3527" y="59"/>
                      <a:pt x="5291" y="38"/>
                    </a:cubicBezTo>
                    <a:cubicBezTo>
                      <a:pt x="7054" y="11"/>
                      <a:pt x="8818" y="4"/>
                      <a:pt x="10582" y="1"/>
                    </a:cubicBezTo>
                    <a:cubicBezTo>
                      <a:pt x="12346" y="3"/>
                      <a:pt x="14110" y="11"/>
                      <a:pt x="15873" y="38"/>
                    </a:cubicBezTo>
                    <a:cubicBezTo>
                      <a:pt x="17637" y="59"/>
                      <a:pt x="19401" y="103"/>
                      <a:pt x="21164" y="167"/>
                    </a:cubicBezTo>
                    <a:cubicBezTo>
                      <a:pt x="19401" y="233"/>
                      <a:pt x="17637" y="277"/>
                      <a:pt x="15873" y="298"/>
                    </a:cubicBezTo>
                    <a:cubicBezTo>
                      <a:pt x="14110" y="325"/>
                      <a:pt x="12346" y="331"/>
                      <a:pt x="10582" y="335"/>
                    </a:cubicBezTo>
                    <a:cubicBezTo>
                      <a:pt x="8818" y="331"/>
                      <a:pt x="7054" y="325"/>
                      <a:pt x="5291" y="298"/>
                    </a:cubicBezTo>
                    <a:cubicBezTo>
                      <a:pt x="3527" y="275"/>
                      <a:pt x="1763" y="232"/>
                      <a:pt x="0" y="16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281" name="Google Shape;1684;p69">
                <a:extLst>
                  <a:ext uri="{FF2B5EF4-FFF2-40B4-BE49-F238E27FC236}">
                    <a16:creationId xmlns:a16="http://schemas.microsoft.com/office/drawing/2014/main" id="{4F4078FD-56B6-CC18-81EC-BC6D4B2925C5}"/>
                  </a:ext>
                </a:extLst>
              </p:cNvPr>
              <p:cNvSpPr/>
              <p:nvPr/>
            </p:nvSpPr>
            <p:spPr>
              <a:xfrm>
                <a:off x="7334264" y="1034076"/>
                <a:ext cx="19744" cy="2818130"/>
              </a:xfrm>
              <a:custGeom>
                <a:avLst/>
                <a:gdLst/>
                <a:ahLst/>
                <a:cxnLst/>
                <a:rect l="l" t="t" r="r" b="b"/>
                <a:pathLst>
                  <a:path w="334" h="47672" extrusionOk="0">
                    <a:moveTo>
                      <a:pt x="168" y="1"/>
                    </a:moveTo>
                    <a:cubicBezTo>
                      <a:pt x="205" y="1987"/>
                      <a:pt x="221" y="3974"/>
                      <a:pt x="250" y="5960"/>
                    </a:cubicBezTo>
                    <a:lnTo>
                      <a:pt x="296" y="11919"/>
                    </a:lnTo>
                    <a:cubicBezTo>
                      <a:pt x="322" y="15891"/>
                      <a:pt x="321" y="19864"/>
                      <a:pt x="334" y="23836"/>
                    </a:cubicBezTo>
                    <a:cubicBezTo>
                      <a:pt x="321" y="27809"/>
                      <a:pt x="322" y="31781"/>
                      <a:pt x="296" y="35753"/>
                    </a:cubicBezTo>
                    <a:lnTo>
                      <a:pt x="250" y="41712"/>
                    </a:lnTo>
                    <a:cubicBezTo>
                      <a:pt x="221" y="43698"/>
                      <a:pt x="206" y="45685"/>
                      <a:pt x="168" y="47671"/>
                    </a:cubicBezTo>
                    <a:cubicBezTo>
                      <a:pt x="129" y="45685"/>
                      <a:pt x="114" y="43698"/>
                      <a:pt x="86" y="41712"/>
                    </a:cubicBezTo>
                    <a:lnTo>
                      <a:pt x="40" y="35753"/>
                    </a:lnTo>
                    <a:cubicBezTo>
                      <a:pt x="13" y="31781"/>
                      <a:pt x="14" y="27808"/>
                      <a:pt x="1" y="23836"/>
                    </a:cubicBezTo>
                    <a:cubicBezTo>
                      <a:pt x="15" y="19864"/>
                      <a:pt x="13" y="15891"/>
                      <a:pt x="40" y="11919"/>
                    </a:cubicBezTo>
                    <a:lnTo>
                      <a:pt x="86" y="5960"/>
                    </a:lnTo>
                    <a:cubicBezTo>
                      <a:pt x="114" y="3974"/>
                      <a:pt x="131" y="1987"/>
                      <a:pt x="16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282" name="Google Shape;1685;p69">
                <a:extLst>
                  <a:ext uri="{FF2B5EF4-FFF2-40B4-BE49-F238E27FC236}">
                    <a16:creationId xmlns:a16="http://schemas.microsoft.com/office/drawing/2014/main" id="{6B9A655C-2EAF-DC8E-1B40-00ABF6CBA970}"/>
                  </a:ext>
                </a:extLst>
              </p:cNvPr>
              <p:cNvSpPr/>
              <p:nvPr/>
            </p:nvSpPr>
            <p:spPr>
              <a:xfrm>
                <a:off x="7365889" y="1401759"/>
                <a:ext cx="24237" cy="212991"/>
              </a:xfrm>
              <a:custGeom>
                <a:avLst/>
                <a:gdLst/>
                <a:ahLst/>
                <a:cxnLst/>
                <a:rect l="l" t="t" r="r" b="b"/>
                <a:pathLst>
                  <a:path w="410" h="3602" extrusionOk="0">
                    <a:moveTo>
                      <a:pt x="406" y="3602"/>
                    </a:moveTo>
                    <a:lnTo>
                      <a:pt x="0" y="3602"/>
                    </a:lnTo>
                    <a:lnTo>
                      <a:pt x="0" y="1"/>
                    </a:lnTo>
                    <a:lnTo>
                      <a:pt x="406" y="1"/>
                    </a:lnTo>
                    <a:cubicBezTo>
                      <a:pt x="407" y="1"/>
                      <a:pt x="409" y="2"/>
                      <a:pt x="409" y="3"/>
                    </a:cubicBezTo>
                    <a:lnTo>
                      <a:pt x="409" y="3599"/>
                    </a:lnTo>
                    <a:cubicBezTo>
                      <a:pt x="409" y="3602"/>
                      <a:pt x="409" y="3602"/>
                      <a:pt x="406" y="36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1686;p69">
                <a:extLst>
                  <a:ext uri="{FF2B5EF4-FFF2-40B4-BE49-F238E27FC236}">
                    <a16:creationId xmlns:a16="http://schemas.microsoft.com/office/drawing/2014/main" id="{6229235C-E720-D898-1963-7B07D6DB7983}"/>
                  </a:ext>
                </a:extLst>
              </p:cNvPr>
              <p:cNvSpPr/>
              <p:nvPr/>
            </p:nvSpPr>
            <p:spPr>
              <a:xfrm>
                <a:off x="7365889" y="1614743"/>
                <a:ext cx="24237" cy="212991"/>
              </a:xfrm>
              <a:custGeom>
                <a:avLst/>
                <a:gdLst/>
                <a:ahLst/>
                <a:cxnLst/>
                <a:rect l="l" t="t" r="r" b="b"/>
                <a:pathLst>
                  <a:path w="410" h="3602" extrusionOk="0">
                    <a:moveTo>
                      <a:pt x="406" y="3602"/>
                    </a:moveTo>
                    <a:lnTo>
                      <a:pt x="0" y="3602"/>
                    </a:lnTo>
                    <a:lnTo>
                      <a:pt x="0" y="0"/>
                    </a:lnTo>
                    <a:lnTo>
                      <a:pt x="406" y="0"/>
                    </a:lnTo>
                    <a:cubicBezTo>
                      <a:pt x="407" y="0"/>
                      <a:pt x="409" y="2"/>
                      <a:pt x="409" y="4"/>
                    </a:cubicBezTo>
                    <a:lnTo>
                      <a:pt x="409" y="3600"/>
                    </a:lnTo>
                    <a:cubicBezTo>
                      <a:pt x="409" y="3601"/>
                      <a:pt x="409" y="3602"/>
                      <a:pt x="406" y="36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284" name="Google Shape;1687;p69">
                <a:extLst>
                  <a:ext uri="{FF2B5EF4-FFF2-40B4-BE49-F238E27FC236}">
                    <a16:creationId xmlns:a16="http://schemas.microsoft.com/office/drawing/2014/main" id="{7F649F1C-96BF-9096-C2B2-BD067BFBDBA7}"/>
                  </a:ext>
                </a:extLst>
              </p:cNvPr>
              <p:cNvSpPr/>
              <p:nvPr/>
            </p:nvSpPr>
            <p:spPr>
              <a:xfrm>
                <a:off x="7365889" y="1926624"/>
                <a:ext cx="24237" cy="364030"/>
              </a:xfrm>
              <a:custGeom>
                <a:avLst/>
                <a:gdLst/>
                <a:ahLst/>
                <a:cxnLst/>
                <a:rect l="l" t="t" r="r" b="b"/>
                <a:pathLst>
                  <a:path w="410" h="6158" extrusionOk="0">
                    <a:moveTo>
                      <a:pt x="406" y="6158"/>
                    </a:moveTo>
                    <a:lnTo>
                      <a:pt x="0" y="6158"/>
                    </a:lnTo>
                    <a:lnTo>
                      <a:pt x="0" y="0"/>
                    </a:lnTo>
                    <a:lnTo>
                      <a:pt x="406" y="0"/>
                    </a:lnTo>
                    <a:cubicBezTo>
                      <a:pt x="407" y="0"/>
                      <a:pt x="409" y="2"/>
                      <a:pt x="409" y="3"/>
                    </a:cubicBezTo>
                    <a:lnTo>
                      <a:pt x="409" y="6155"/>
                    </a:lnTo>
                    <a:cubicBezTo>
                      <a:pt x="409" y="6157"/>
                      <a:pt x="409" y="6158"/>
                      <a:pt x="406" y="615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</p:grpSp>
        <p:pic>
          <p:nvPicPr>
            <p:cNvPr id="265" name="Google Shape;1688;p69">
              <a:extLst>
                <a:ext uri="{FF2B5EF4-FFF2-40B4-BE49-F238E27FC236}">
                  <a16:creationId xmlns:a16="http://schemas.microsoft.com/office/drawing/2014/main" id="{75BB3C89-C269-D7CC-9B83-BC09B802A9A2}"/>
                </a:ext>
              </a:extLst>
            </p:cNvPr>
            <p:cNvPicPr preferRelativeResize="0"/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72" b="572"/>
            <a:stretch/>
          </p:blipFill>
          <p:spPr>
            <a:xfrm>
              <a:off x="5741450" y="600400"/>
              <a:ext cx="1612500" cy="3448800"/>
            </a:xfrm>
            <a:prstGeom prst="roundRect">
              <a:avLst>
                <a:gd name="adj" fmla="val 13105"/>
              </a:avLst>
            </a:prstGeom>
            <a:noFill/>
            <a:ln>
              <a:noFill/>
            </a:ln>
          </p:spPr>
        </p:pic>
        <p:grpSp>
          <p:nvGrpSpPr>
            <p:cNvPr id="266" name="Google Shape;1691;p69">
              <a:extLst>
                <a:ext uri="{FF2B5EF4-FFF2-40B4-BE49-F238E27FC236}">
                  <a16:creationId xmlns:a16="http://schemas.microsoft.com/office/drawing/2014/main" id="{676771FA-B354-0190-D47A-BBAC7DF134D4}"/>
                </a:ext>
              </a:extLst>
            </p:cNvPr>
            <p:cNvGrpSpPr/>
            <p:nvPr/>
          </p:nvGrpSpPr>
          <p:grpSpPr>
            <a:xfrm>
              <a:off x="6115643" y="601485"/>
              <a:ext cx="831866" cy="133895"/>
              <a:chOff x="6115643" y="822924"/>
              <a:chExt cx="831866" cy="133895"/>
            </a:xfrm>
          </p:grpSpPr>
          <p:sp>
            <p:nvSpPr>
              <p:cNvPr id="267" name="Google Shape;1692;p69">
                <a:extLst>
                  <a:ext uri="{FF2B5EF4-FFF2-40B4-BE49-F238E27FC236}">
                    <a16:creationId xmlns:a16="http://schemas.microsoft.com/office/drawing/2014/main" id="{3AFD325D-74C6-8533-164D-91F650D982CF}"/>
                  </a:ext>
                </a:extLst>
              </p:cNvPr>
              <p:cNvSpPr/>
              <p:nvPr/>
            </p:nvSpPr>
            <p:spPr>
              <a:xfrm>
                <a:off x="6115643" y="822924"/>
                <a:ext cx="831866" cy="133895"/>
              </a:xfrm>
              <a:custGeom>
                <a:avLst/>
                <a:gdLst/>
                <a:ahLst/>
                <a:cxnLst/>
                <a:rect l="l" t="t" r="r" b="b"/>
                <a:pathLst>
                  <a:path w="14072" h="2265" extrusionOk="0">
                    <a:moveTo>
                      <a:pt x="1" y="1"/>
                    </a:moveTo>
                    <a:lnTo>
                      <a:pt x="461" y="1023"/>
                    </a:lnTo>
                    <a:cubicBezTo>
                      <a:pt x="801" y="1775"/>
                      <a:pt x="1587" y="2264"/>
                      <a:pt x="2457" y="2264"/>
                    </a:cubicBezTo>
                    <a:lnTo>
                      <a:pt x="11614" y="2264"/>
                    </a:lnTo>
                    <a:cubicBezTo>
                      <a:pt x="12485" y="2264"/>
                      <a:pt x="13272" y="1776"/>
                      <a:pt x="13611" y="1023"/>
                    </a:cubicBezTo>
                    <a:lnTo>
                      <a:pt x="14072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00000">
                    <a:srgbClr val="F5F8FF"/>
                  </a:gs>
                </a:gsLst>
                <a:lin ang="809933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1693;p69">
                <a:extLst>
                  <a:ext uri="{FF2B5EF4-FFF2-40B4-BE49-F238E27FC236}">
                    <a16:creationId xmlns:a16="http://schemas.microsoft.com/office/drawing/2014/main" id="{CECB875F-1259-5D62-1665-9B47852E18D0}"/>
                  </a:ext>
                </a:extLst>
              </p:cNvPr>
              <p:cNvSpPr/>
              <p:nvPr/>
            </p:nvSpPr>
            <p:spPr>
              <a:xfrm>
                <a:off x="6338914" y="877781"/>
                <a:ext cx="378040" cy="24178"/>
              </a:xfrm>
              <a:custGeom>
                <a:avLst/>
                <a:gdLst/>
                <a:ahLst/>
                <a:cxnLst/>
                <a:rect l="l" t="t" r="r" b="b"/>
                <a:pathLst>
                  <a:path w="6395" h="409" extrusionOk="0">
                    <a:moveTo>
                      <a:pt x="6191" y="408"/>
                    </a:moveTo>
                    <a:lnTo>
                      <a:pt x="204" y="408"/>
                    </a:lnTo>
                    <a:cubicBezTo>
                      <a:pt x="91" y="408"/>
                      <a:pt x="0" y="317"/>
                      <a:pt x="0" y="205"/>
                    </a:cubicBezTo>
                    <a:lnTo>
                      <a:pt x="0" y="205"/>
                    </a:lnTo>
                    <a:cubicBezTo>
                      <a:pt x="0" y="92"/>
                      <a:pt x="91" y="1"/>
                      <a:pt x="204" y="1"/>
                    </a:cubicBezTo>
                    <a:lnTo>
                      <a:pt x="6191" y="1"/>
                    </a:lnTo>
                    <a:cubicBezTo>
                      <a:pt x="6303" y="1"/>
                      <a:pt x="6394" y="92"/>
                      <a:pt x="6394" y="205"/>
                    </a:cubicBezTo>
                    <a:lnTo>
                      <a:pt x="6394" y="205"/>
                    </a:lnTo>
                    <a:cubicBezTo>
                      <a:pt x="6394" y="317"/>
                      <a:pt x="6303" y="408"/>
                      <a:pt x="6191" y="40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1694;p69">
                <a:extLst>
                  <a:ext uri="{FF2B5EF4-FFF2-40B4-BE49-F238E27FC236}">
                    <a16:creationId xmlns:a16="http://schemas.microsoft.com/office/drawing/2014/main" id="{D80BBAD7-A871-A29A-E62E-AB1513FDC924}"/>
                  </a:ext>
                </a:extLst>
              </p:cNvPr>
              <p:cNvSpPr/>
              <p:nvPr/>
            </p:nvSpPr>
            <p:spPr>
              <a:xfrm>
                <a:off x="6784569" y="862352"/>
                <a:ext cx="52849" cy="55095"/>
              </a:xfrm>
              <a:custGeom>
                <a:avLst/>
                <a:gdLst/>
                <a:ahLst/>
                <a:cxnLst/>
                <a:rect l="l" t="t" r="r" b="b"/>
                <a:pathLst>
                  <a:path w="894" h="932" extrusionOk="0">
                    <a:moveTo>
                      <a:pt x="893" y="466"/>
                    </a:moveTo>
                    <a:cubicBezTo>
                      <a:pt x="893" y="722"/>
                      <a:pt x="694" y="931"/>
                      <a:pt x="447" y="931"/>
                    </a:cubicBezTo>
                    <a:cubicBezTo>
                      <a:pt x="201" y="931"/>
                      <a:pt x="0" y="722"/>
                      <a:pt x="0" y="466"/>
                    </a:cubicBezTo>
                    <a:cubicBezTo>
                      <a:pt x="0" y="209"/>
                      <a:pt x="201" y="0"/>
                      <a:pt x="447" y="0"/>
                    </a:cubicBezTo>
                    <a:cubicBezTo>
                      <a:pt x="694" y="0"/>
                      <a:pt x="893" y="209"/>
                      <a:pt x="893" y="46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1695;p69">
                <a:extLst>
                  <a:ext uri="{FF2B5EF4-FFF2-40B4-BE49-F238E27FC236}">
                    <a16:creationId xmlns:a16="http://schemas.microsoft.com/office/drawing/2014/main" id="{32298B08-C2D7-2928-21C8-37D6B165EF60}"/>
                  </a:ext>
                </a:extLst>
              </p:cNvPr>
              <p:cNvSpPr/>
              <p:nvPr/>
            </p:nvSpPr>
            <p:spPr>
              <a:xfrm>
                <a:off x="6796392" y="869032"/>
                <a:ext cx="16848" cy="17616"/>
              </a:xfrm>
              <a:custGeom>
                <a:avLst/>
                <a:gdLst/>
                <a:ahLst/>
                <a:cxnLst/>
                <a:rect l="l" t="t" r="r" b="b"/>
                <a:pathLst>
                  <a:path w="285" h="298" extrusionOk="0">
                    <a:moveTo>
                      <a:pt x="284" y="149"/>
                    </a:moveTo>
                    <a:cubicBezTo>
                      <a:pt x="284" y="231"/>
                      <a:pt x="221" y="297"/>
                      <a:pt x="142" y="297"/>
                    </a:cubicBezTo>
                    <a:cubicBezTo>
                      <a:pt x="64" y="297"/>
                      <a:pt x="1" y="231"/>
                      <a:pt x="1" y="149"/>
                    </a:cubicBezTo>
                    <a:cubicBezTo>
                      <a:pt x="1" y="67"/>
                      <a:pt x="64" y="1"/>
                      <a:pt x="142" y="1"/>
                    </a:cubicBezTo>
                    <a:cubicBezTo>
                      <a:pt x="221" y="1"/>
                      <a:pt x="284" y="67"/>
                      <a:pt x="284" y="14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271" name="Google Shape;1696;p69">
                <a:extLst>
                  <a:ext uri="{FF2B5EF4-FFF2-40B4-BE49-F238E27FC236}">
                    <a16:creationId xmlns:a16="http://schemas.microsoft.com/office/drawing/2014/main" id="{14AC9D0D-9043-6052-48CE-B1DC5526613A}"/>
                  </a:ext>
                </a:extLst>
              </p:cNvPr>
              <p:cNvSpPr/>
              <p:nvPr/>
            </p:nvSpPr>
            <p:spPr>
              <a:xfrm>
                <a:off x="6815604" y="892441"/>
                <a:ext cx="11941" cy="12414"/>
              </a:xfrm>
              <a:custGeom>
                <a:avLst/>
                <a:gdLst/>
                <a:ahLst/>
                <a:cxnLst/>
                <a:rect l="l" t="t" r="r" b="b"/>
                <a:pathLst>
                  <a:path w="201" h="210" extrusionOk="0">
                    <a:moveTo>
                      <a:pt x="202" y="105"/>
                    </a:moveTo>
                    <a:cubicBezTo>
                      <a:pt x="202" y="163"/>
                      <a:pt x="157" y="209"/>
                      <a:pt x="101" y="209"/>
                    </a:cubicBezTo>
                    <a:cubicBezTo>
                      <a:pt x="45" y="209"/>
                      <a:pt x="0" y="163"/>
                      <a:pt x="0" y="105"/>
                    </a:cubicBezTo>
                    <a:cubicBezTo>
                      <a:pt x="0" y="47"/>
                      <a:pt x="45" y="1"/>
                      <a:pt x="101" y="1"/>
                    </a:cubicBezTo>
                    <a:cubicBezTo>
                      <a:pt x="157" y="1"/>
                      <a:pt x="202" y="47"/>
                      <a:pt x="202" y="10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272" name="Google Shape;1697;p69">
                <a:extLst>
                  <a:ext uri="{FF2B5EF4-FFF2-40B4-BE49-F238E27FC236}">
                    <a16:creationId xmlns:a16="http://schemas.microsoft.com/office/drawing/2014/main" id="{13C17C15-4973-A22C-7F6A-AA5D63BE51F3}"/>
                  </a:ext>
                </a:extLst>
              </p:cNvPr>
              <p:cNvSpPr/>
              <p:nvPr/>
            </p:nvSpPr>
            <p:spPr>
              <a:xfrm>
                <a:off x="6253377" y="866726"/>
                <a:ext cx="21400" cy="22286"/>
              </a:xfrm>
              <a:custGeom>
                <a:avLst/>
                <a:gdLst/>
                <a:ahLst/>
                <a:cxnLst/>
                <a:rect l="l" t="t" r="r" b="b"/>
                <a:pathLst>
                  <a:path w="362" h="377" extrusionOk="0">
                    <a:moveTo>
                      <a:pt x="362" y="188"/>
                    </a:moveTo>
                    <a:cubicBezTo>
                      <a:pt x="362" y="292"/>
                      <a:pt x="281" y="376"/>
                      <a:pt x="181" y="376"/>
                    </a:cubicBezTo>
                    <a:cubicBezTo>
                      <a:pt x="81" y="376"/>
                      <a:pt x="1" y="292"/>
                      <a:pt x="1" y="188"/>
                    </a:cubicBezTo>
                    <a:cubicBezTo>
                      <a:pt x="1" y="85"/>
                      <a:pt x="81" y="1"/>
                      <a:pt x="181" y="1"/>
                    </a:cubicBezTo>
                    <a:cubicBezTo>
                      <a:pt x="281" y="1"/>
                      <a:pt x="362" y="85"/>
                      <a:pt x="362" y="18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1698;p69">
                <a:extLst>
                  <a:ext uri="{FF2B5EF4-FFF2-40B4-BE49-F238E27FC236}">
                    <a16:creationId xmlns:a16="http://schemas.microsoft.com/office/drawing/2014/main" id="{0811D63A-5371-DE7E-3CFA-80B3609B6CFC}"/>
                  </a:ext>
                </a:extLst>
              </p:cNvPr>
              <p:cNvSpPr/>
              <p:nvPr/>
            </p:nvSpPr>
            <p:spPr>
              <a:xfrm>
                <a:off x="6258165" y="869446"/>
                <a:ext cx="6857" cy="7153"/>
              </a:xfrm>
              <a:custGeom>
                <a:avLst/>
                <a:gdLst/>
                <a:ahLst/>
                <a:cxnLst/>
                <a:rect l="l" t="t" r="r" b="b"/>
                <a:pathLst>
                  <a:path w="115" h="120" extrusionOk="0">
                    <a:moveTo>
                      <a:pt x="115" y="60"/>
                    </a:moveTo>
                    <a:cubicBezTo>
                      <a:pt x="115" y="94"/>
                      <a:pt x="89" y="120"/>
                      <a:pt x="58" y="120"/>
                    </a:cubicBezTo>
                    <a:cubicBezTo>
                      <a:pt x="26" y="120"/>
                      <a:pt x="0" y="94"/>
                      <a:pt x="0" y="60"/>
                    </a:cubicBezTo>
                    <a:cubicBezTo>
                      <a:pt x="0" y="27"/>
                      <a:pt x="26" y="1"/>
                      <a:pt x="58" y="1"/>
                    </a:cubicBezTo>
                    <a:cubicBezTo>
                      <a:pt x="89" y="1"/>
                      <a:pt x="115" y="27"/>
                      <a:pt x="115" y="6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274" name="Google Shape;1699;p69">
                <a:extLst>
                  <a:ext uri="{FF2B5EF4-FFF2-40B4-BE49-F238E27FC236}">
                    <a16:creationId xmlns:a16="http://schemas.microsoft.com/office/drawing/2014/main" id="{E84546AD-5F0C-B631-A175-E0B2D6302EC4}"/>
                  </a:ext>
                </a:extLst>
              </p:cNvPr>
              <p:cNvSpPr/>
              <p:nvPr/>
            </p:nvSpPr>
            <p:spPr>
              <a:xfrm>
                <a:off x="6265968" y="878845"/>
                <a:ext cx="4907" cy="5025"/>
              </a:xfrm>
              <a:custGeom>
                <a:avLst/>
                <a:gdLst/>
                <a:ahLst/>
                <a:cxnLst/>
                <a:rect l="l" t="t" r="r" b="b"/>
                <a:pathLst>
                  <a:path w="83" h="85" extrusionOk="0">
                    <a:moveTo>
                      <a:pt x="82" y="42"/>
                    </a:moveTo>
                    <a:cubicBezTo>
                      <a:pt x="82" y="65"/>
                      <a:pt x="64" y="84"/>
                      <a:pt x="41" y="84"/>
                    </a:cubicBezTo>
                    <a:cubicBezTo>
                      <a:pt x="18" y="84"/>
                      <a:pt x="0" y="65"/>
                      <a:pt x="0" y="42"/>
                    </a:cubicBezTo>
                    <a:cubicBezTo>
                      <a:pt x="0" y="19"/>
                      <a:pt x="18" y="0"/>
                      <a:pt x="41" y="0"/>
                    </a:cubicBezTo>
                    <a:cubicBezTo>
                      <a:pt x="63" y="1"/>
                      <a:pt x="82" y="19"/>
                      <a:pt x="82" y="4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86" name="Google Shape;197;p36">
            <a:extLst>
              <a:ext uri="{FF2B5EF4-FFF2-40B4-BE49-F238E27FC236}">
                <a16:creationId xmlns:a16="http://schemas.microsoft.com/office/drawing/2014/main" id="{117B21F0-0CCB-F318-77B5-DBF9AC69CFA5}"/>
              </a:ext>
            </a:extLst>
          </p:cNvPr>
          <p:cNvSpPr txBox="1">
            <a:spLocks/>
          </p:cNvSpPr>
          <p:nvPr/>
        </p:nvSpPr>
        <p:spPr>
          <a:xfrm>
            <a:off x="1467096" y="4316325"/>
            <a:ext cx="2099714" cy="50394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800" b="1" kern="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LOG IN</a:t>
            </a:r>
            <a:endParaRPr lang="en-US" sz="1600" b="1" kern="0" dirty="0">
              <a:solidFill>
                <a:schemeClr val="tx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87" name="Google Shape;197;p36">
            <a:extLst>
              <a:ext uri="{FF2B5EF4-FFF2-40B4-BE49-F238E27FC236}">
                <a16:creationId xmlns:a16="http://schemas.microsoft.com/office/drawing/2014/main" id="{764A2C4B-C9D8-BE27-3483-618D963AF203}"/>
              </a:ext>
            </a:extLst>
          </p:cNvPr>
          <p:cNvSpPr txBox="1">
            <a:spLocks/>
          </p:cNvSpPr>
          <p:nvPr/>
        </p:nvSpPr>
        <p:spPr>
          <a:xfrm>
            <a:off x="3536415" y="4312256"/>
            <a:ext cx="2099714" cy="50394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800" b="1" kern="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REGISTER</a:t>
            </a:r>
            <a:endParaRPr lang="en-US" sz="1600" b="1" kern="0" dirty="0">
              <a:solidFill>
                <a:schemeClr val="tx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88" name="Google Shape;197;p36">
            <a:extLst>
              <a:ext uri="{FF2B5EF4-FFF2-40B4-BE49-F238E27FC236}">
                <a16:creationId xmlns:a16="http://schemas.microsoft.com/office/drawing/2014/main" id="{2CEC2958-EB02-8407-6494-9415DFD992A9}"/>
              </a:ext>
            </a:extLst>
          </p:cNvPr>
          <p:cNvSpPr txBox="1">
            <a:spLocks/>
          </p:cNvSpPr>
          <p:nvPr/>
        </p:nvSpPr>
        <p:spPr>
          <a:xfrm>
            <a:off x="5596486" y="4171950"/>
            <a:ext cx="2099714" cy="50394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800" b="1" kern="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FORGOT PASSWORD</a:t>
            </a:r>
            <a:endParaRPr lang="en-US" sz="1600" b="1" kern="0" dirty="0">
              <a:solidFill>
                <a:schemeClr val="tx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7674505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7"/>
          <p:cNvSpPr/>
          <p:nvPr/>
        </p:nvSpPr>
        <p:spPr>
          <a:xfrm>
            <a:off x="4172967" y="134159"/>
            <a:ext cx="43209" cy="43209"/>
          </a:xfrm>
          <a:custGeom>
            <a:avLst/>
            <a:gdLst/>
            <a:ahLst/>
            <a:cxnLst/>
            <a:rect l="l" t="t" r="r" b="b"/>
            <a:pathLst>
              <a:path w="1429" h="1429" extrusionOk="0">
                <a:moveTo>
                  <a:pt x="714" y="357"/>
                </a:moveTo>
                <a:cubicBezTo>
                  <a:pt x="915" y="357"/>
                  <a:pt x="1071" y="513"/>
                  <a:pt x="1071" y="714"/>
                </a:cubicBezTo>
                <a:cubicBezTo>
                  <a:pt x="1071" y="915"/>
                  <a:pt x="915" y="1071"/>
                  <a:pt x="714" y="1071"/>
                </a:cubicBezTo>
                <a:cubicBezTo>
                  <a:pt x="536" y="1071"/>
                  <a:pt x="357" y="915"/>
                  <a:pt x="357" y="714"/>
                </a:cubicBezTo>
                <a:cubicBezTo>
                  <a:pt x="357" y="513"/>
                  <a:pt x="536" y="357"/>
                  <a:pt x="714" y="357"/>
                </a:cubicBezTo>
                <a:close/>
                <a:moveTo>
                  <a:pt x="714" y="0"/>
                </a:moveTo>
                <a:cubicBezTo>
                  <a:pt x="335" y="0"/>
                  <a:pt x="0" y="313"/>
                  <a:pt x="0" y="714"/>
                </a:cubicBezTo>
                <a:cubicBezTo>
                  <a:pt x="0" y="1116"/>
                  <a:pt x="335" y="1429"/>
                  <a:pt x="714" y="1429"/>
                </a:cubicBezTo>
                <a:cubicBezTo>
                  <a:pt x="1116" y="1429"/>
                  <a:pt x="1428" y="1116"/>
                  <a:pt x="1428" y="714"/>
                </a:cubicBezTo>
                <a:cubicBezTo>
                  <a:pt x="1428" y="313"/>
                  <a:pt x="1116" y="0"/>
                  <a:pt x="714" y="0"/>
                </a:cubicBezTo>
                <a:close/>
              </a:path>
            </a:pathLst>
          </a:custGeom>
          <a:solidFill>
            <a:srgbClr val="E2E3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3B264825-44D8-699C-0F9A-37638808EA4F}"/>
              </a:ext>
            </a:extLst>
          </p:cNvPr>
          <p:cNvGrpSpPr/>
          <p:nvPr/>
        </p:nvGrpSpPr>
        <p:grpSpPr>
          <a:xfrm>
            <a:off x="641027" y="555246"/>
            <a:ext cx="1695961" cy="3584074"/>
            <a:chOff x="5694166" y="551112"/>
            <a:chExt cx="1695961" cy="3584074"/>
          </a:xfrm>
        </p:grpSpPr>
        <p:grpSp>
          <p:nvGrpSpPr>
            <p:cNvPr id="197" name="Google Shape;1677;p69">
              <a:extLst>
                <a:ext uri="{FF2B5EF4-FFF2-40B4-BE49-F238E27FC236}">
                  <a16:creationId xmlns:a16="http://schemas.microsoft.com/office/drawing/2014/main" id="{8641D7D2-124C-F840-DC13-E6F2DA3C45DD}"/>
                </a:ext>
              </a:extLst>
            </p:cNvPr>
            <p:cNvGrpSpPr/>
            <p:nvPr/>
          </p:nvGrpSpPr>
          <p:grpSpPr>
            <a:xfrm>
              <a:off x="5694166" y="551112"/>
              <a:ext cx="1695961" cy="3584074"/>
              <a:chOff x="5694166" y="779712"/>
              <a:chExt cx="1695961" cy="3584074"/>
            </a:xfrm>
          </p:grpSpPr>
          <p:sp>
            <p:nvSpPr>
              <p:cNvPr id="208" name="Google Shape;1678;p69">
                <a:extLst>
                  <a:ext uri="{FF2B5EF4-FFF2-40B4-BE49-F238E27FC236}">
                    <a16:creationId xmlns:a16="http://schemas.microsoft.com/office/drawing/2014/main" id="{5B1E0EC7-6A48-7F2B-E741-EBC2D994E94C}"/>
                  </a:ext>
                </a:extLst>
              </p:cNvPr>
              <p:cNvSpPr/>
              <p:nvPr/>
            </p:nvSpPr>
            <p:spPr>
              <a:xfrm rot="5400000">
                <a:off x="6827003" y="3632397"/>
                <a:ext cx="40" cy="40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1"/>
                    </a:moveTo>
                    <a:close/>
                  </a:path>
                </a:pathLst>
              </a:custGeom>
              <a:noFill/>
              <a:ln w="200" cap="flat" cmpd="sng">
                <a:solidFill>
                  <a:srgbClr val="E85B99"/>
                </a:solidFill>
                <a:prstDash val="solid"/>
                <a:miter lim="10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209" name="Google Shape;1679;p69">
                <a:extLst>
                  <a:ext uri="{FF2B5EF4-FFF2-40B4-BE49-F238E27FC236}">
                    <a16:creationId xmlns:a16="http://schemas.microsoft.com/office/drawing/2014/main" id="{C2CA4810-D221-6448-908B-4FDC415901E1}"/>
                  </a:ext>
                </a:extLst>
              </p:cNvPr>
              <p:cNvSpPr/>
              <p:nvPr/>
            </p:nvSpPr>
            <p:spPr>
              <a:xfrm rot="-5400000" flipH="1">
                <a:off x="6900109" y="2905502"/>
                <a:ext cx="40" cy="40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1"/>
                    </a:moveTo>
                    <a:close/>
                  </a:path>
                </a:pathLst>
              </a:custGeom>
              <a:noFill/>
              <a:ln w="200" cap="flat" cmpd="sng">
                <a:solidFill>
                  <a:srgbClr val="E85B99"/>
                </a:solidFill>
                <a:prstDash val="solid"/>
                <a:miter lim="10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1680;p69">
                <a:extLst>
                  <a:ext uri="{FF2B5EF4-FFF2-40B4-BE49-F238E27FC236}">
                    <a16:creationId xmlns:a16="http://schemas.microsoft.com/office/drawing/2014/main" id="{B47466DC-A9DB-5A62-2BF0-EEA97FFA9B98}"/>
                  </a:ext>
                </a:extLst>
              </p:cNvPr>
              <p:cNvSpPr/>
              <p:nvPr/>
            </p:nvSpPr>
            <p:spPr>
              <a:xfrm rot="-5400000" flipH="1">
                <a:off x="6895720" y="4363746"/>
                <a:ext cx="40" cy="40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close/>
                  </a:path>
                </a:pathLst>
              </a:custGeom>
              <a:noFill/>
              <a:ln w="200" cap="flat" cmpd="sng">
                <a:solidFill>
                  <a:srgbClr val="E85B99"/>
                </a:solidFill>
                <a:prstDash val="solid"/>
                <a:miter lim="10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1681;p69">
                <a:extLst>
                  <a:ext uri="{FF2B5EF4-FFF2-40B4-BE49-F238E27FC236}">
                    <a16:creationId xmlns:a16="http://schemas.microsoft.com/office/drawing/2014/main" id="{D716F1AF-11CA-FDB4-2532-6C6E4B6EFE80}"/>
                  </a:ext>
                </a:extLst>
              </p:cNvPr>
              <p:cNvSpPr/>
              <p:nvPr/>
            </p:nvSpPr>
            <p:spPr>
              <a:xfrm rot="5400000">
                <a:off x="6822654" y="2174153"/>
                <a:ext cx="40" cy="40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1"/>
                    </a:moveTo>
                    <a:close/>
                  </a:path>
                </a:pathLst>
              </a:custGeom>
              <a:noFill/>
              <a:ln w="200" cap="flat" cmpd="sng">
                <a:solidFill>
                  <a:srgbClr val="E85B99"/>
                </a:solidFill>
                <a:prstDash val="solid"/>
                <a:miter lim="10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1682;p69">
                <a:extLst>
                  <a:ext uri="{FF2B5EF4-FFF2-40B4-BE49-F238E27FC236}">
                    <a16:creationId xmlns:a16="http://schemas.microsoft.com/office/drawing/2014/main" id="{1E897347-A9F8-DA01-C796-D81B1A48677A}"/>
                  </a:ext>
                </a:extLst>
              </p:cNvPr>
              <p:cNvSpPr/>
              <p:nvPr/>
            </p:nvSpPr>
            <p:spPr>
              <a:xfrm>
                <a:off x="5694166" y="779712"/>
                <a:ext cx="1674846" cy="3547373"/>
              </a:xfrm>
              <a:custGeom>
                <a:avLst/>
                <a:gdLst/>
                <a:ahLst/>
                <a:cxnLst/>
                <a:rect l="l" t="t" r="r" b="b"/>
                <a:pathLst>
                  <a:path w="28332" h="60006" extrusionOk="0">
                    <a:moveTo>
                      <a:pt x="4041" y="0"/>
                    </a:moveTo>
                    <a:cubicBezTo>
                      <a:pt x="1808" y="0"/>
                      <a:pt x="0" y="1808"/>
                      <a:pt x="0" y="4041"/>
                    </a:cubicBezTo>
                    <a:lnTo>
                      <a:pt x="0" y="55968"/>
                    </a:lnTo>
                    <a:cubicBezTo>
                      <a:pt x="0" y="58199"/>
                      <a:pt x="1808" y="60007"/>
                      <a:pt x="4041" y="60007"/>
                    </a:cubicBezTo>
                    <a:lnTo>
                      <a:pt x="24291" y="60007"/>
                    </a:lnTo>
                    <a:cubicBezTo>
                      <a:pt x="26522" y="60007"/>
                      <a:pt x="28331" y="58199"/>
                      <a:pt x="28331" y="55968"/>
                    </a:cubicBezTo>
                    <a:lnTo>
                      <a:pt x="28331" y="4041"/>
                    </a:lnTo>
                    <a:cubicBezTo>
                      <a:pt x="28331" y="1808"/>
                      <a:pt x="26522" y="0"/>
                      <a:pt x="24291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5F8FF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  <a:effectLst>
                <a:outerShdw blurRad="100013" dist="28575" algn="bl" rotWithShape="0">
                  <a:schemeClr val="dk1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1683;p69">
                <a:extLst>
                  <a:ext uri="{FF2B5EF4-FFF2-40B4-BE49-F238E27FC236}">
                    <a16:creationId xmlns:a16="http://schemas.microsoft.com/office/drawing/2014/main" id="{545CC2F2-F604-E996-2320-94C38C30D478}"/>
                  </a:ext>
                </a:extLst>
              </p:cNvPr>
              <p:cNvSpPr/>
              <p:nvPr/>
            </p:nvSpPr>
            <p:spPr>
              <a:xfrm>
                <a:off x="5889772" y="4294043"/>
                <a:ext cx="1251110" cy="19863"/>
              </a:xfrm>
              <a:custGeom>
                <a:avLst/>
                <a:gdLst/>
                <a:ahLst/>
                <a:cxnLst/>
                <a:rect l="l" t="t" r="r" b="b"/>
                <a:pathLst>
                  <a:path w="21164" h="336" extrusionOk="0">
                    <a:moveTo>
                      <a:pt x="0" y="166"/>
                    </a:moveTo>
                    <a:cubicBezTo>
                      <a:pt x="1763" y="103"/>
                      <a:pt x="3527" y="59"/>
                      <a:pt x="5291" y="38"/>
                    </a:cubicBezTo>
                    <a:cubicBezTo>
                      <a:pt x="7054" y="11"/>
                      <a:pt x="8818" y="4"/>
                      <a:pt x="10582" y="1"/>
                    </a:cubicBezTo>
                    <a:cubicBezTo>
                      <a:pt x="12346" y="3"/>
                      <a:pt x="14110" y="11"/>
                      <a:pt x="15873" y="38"/>
                    </a:cubicBezTo>
                    <a:cubicBezTo>
                      <a:pt x="17637" y="59"/>
                      <a:pt x="19401" y="103"/>
                      <a:pt x="21164" y="167"/>
                    </a:cubicBezTo>
                    <a:cubicBezTo>
                      <a:pt x="19401" y="233"/>
                      <a:pt x="17637" y="277"/>
                      <a:pt x="15873" y="298"/>
                    </a:cubicBezTo>
                    <a:cubicBezTo>
                      <a:pt x="14110" y="325"/>
                      <a:pt x="12346" y="331"/>
                      <a:pt x="10582" y="335"/>
                    </a:cubicBezTo>
                    <a:cubicBezTo>
                      <a:pt x="8818" y="331"/>
                      <a:pt x="7054" y="325"/>
                      <a:pt x="5291" y="298"/>
                    </a:cubicBezTo>
                    <a:cubicBezTo>
                      <a:pt x="3527" y="275"/>
                      <a:pt x="1763" y="232"/>
                      <a:pt x="0" y="16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1684;p69">
                <a:extLst>
                  <a:ext uri="{FF2B5EF4-FFF2-40B4-BE49-F238E27FC236}">
                    <a16:creationId xmlns:a16="http://schemas.microsoft.com/office/drawing/2014/main" id="{93C80D66-4364-4126-EDB0-9FB4569EA019}"/>
                  </a:ext>
                </a:extLst>
              </p:cNvPr>
              <p:cNvSpPr/>
              <p:nvPr/>
            </p:nvSpPr>
            <p:spPr>
              <a:xfrm>
                <a:off x="7334264" y="1034076"/>
                <a:ext cx="19744" cy="2818130"/>
              </a:xfrm>
              <a:custGeom>
                <a:avLst/>
                <a:gdLst/>
                <a:ahLst/>
                <a:cxnLst/>
                <a:rect l="l" t="t" r="r" b="b"/>
                <a:pathLst>
                  <a:path w="334" h="47672" extrusionOk="0">
                    <a:moveTo>
                      <a:pt x="168" y="1"/>
                    </a:moveTo>
                    <a:cubicBezTo>
                      <a:pt x="205" y="1987"/>
                      <a:pt x="221" y="3974"/>
                      <a:pt x="250" y="5960"/>
                    </a:cubicBezTo>
                    <a:lnTo>
                      <a:pt x="296" y="11919"/>
                    </a:lnTo>
                    <a:cubicBezTo>
                      <a:pt x="322" y="15891"/>
                      <a:pt x="321" y="19864"/>
                      <a:pt x="334" y="23836"/>
                    </a:cubicBezTo>
                    <a:cubicBezTo>
                      <a:pt x="321" y="27809"/>
                      <a:pt x="322" y="31781"/>
                      <a:pt x="296" y="35753"/>
                    </a:cubicBezTo>
                    <a:lnTo>
                      <a:pt x="250" y="41712"/>
                    </a:lnTo>
                    <a:cubicBezTo>
                      <a:pt x="221" y="43698"/>
                      <a:pt x="206" y="45685"/>
                      <a:pt x="168" y="47671"/>
                    </a:cubicBezTo>
                    <a:cubicBezTo>
                      <a:pt x="129" y="45685"/>
                      <a:pt x="114" y="43698"/>
                      <a:pt x="86" y="41712"/>
                    </a:cubicBezTo>
                    <a:lnTo>
                      <a:pt x="40" y="35753"/>
                    </a:lnTo>
                    <a:cubicBezTo>
                      <a:pt x="13" y="31781"/>
                      <a:pt x="14" y="27808"/>
                      <a:pt x="1" y="23836"/>
                    </a:cubicBezTo>
                    <a:cubicBezTo>
                      <a:pt x="15" y="19864"/>
                      <a:pt x="13" y="15891"/>
                      <a:pt x="40" y="11919"/>
                    </a:cubicBezTo>
                    <a:lnTo>
                      <a:pt x="86" y="5960"/>
                    </a:lnTo>
                    <a:cubicBezTo>
                      <a:pt x="114" y="3974"/>
                      <a:pt x="131" y="1987"/>
                      <a:pt x="16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1685;p69">
                <a:extLst>
                  <a:ext uri="{FF2B5EF4-FFF2-40B4-BE49-F238E27FC236}">
                    <a16:creationId xmlns:a16="http://schemas.microsoft.com/office/drawing/2014/main" id="{081D0AB6-50BD-8DC2-3C64-267A93AE351E}"/>
                  </a:ext>
                </a:extLst>
              </p:cNvPr>
              <p:cNvSpPr/>
              <p:nvPr/>
            </p:nvSpPr>
            <p:spPr>
              <a:xfrm>
                <a:off x="7365889" y="1401759"/>
                <a:ext cx="24237" cy="212991"/>
              </a:xfrm>
              <a:custGeom>
                <a:avLst/>
                <a:gdLst/>
                <a:ahLst/>
                <a:cxnLst/>
                <a:rect l="l" t="t" r="r" b="b"/>
                <a:pathLst>
                  <a:path w="410" h="3602" extrusionOk="0">
                    <a:moveTo>
                      <a:pt x="406" y="3602"/>
                    </a:moveTo>
                    <a:lnTo>
                      <a:pt x="0" y="3602"/>
                    </a:lnTo>
                    <a:lnTo>
                      <a:pt x="0" y="1"/>
                    </a:lnTo>
                    <a:lnTo>
                      <a:pt x="406" y="1"/>
                    </a:lnTo>
                    <a:cubicBezTo>
                      <a:pt x="407" y="1"/>
                      <a:pt x="409" y="2"/>
                      <a:pt x="409" y="3"/>
                    </a:cubicBezTo>
                    <a:lnTo>
                      <a:pt x="409" y="3599"/>
                    </a:lnTo>
                    <a:cubicBezTo>
                      <a:pt x="409" y="3602"/>
                      <a:pt x="409" y="3602"/>
                      <a:pt x="406" y="36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1686;p69">
                <a:extLst>
                  <a:ext uri="{FF2B5EF4-FFF2-40B4-BE49-F238E27FC236}">
                    <a16:creationId xmlns:a16="http://schemas.microsoft.com/office/drawing/2014/main" id="{FF375B6B-633A-4EEB-5F38-361D70E06901}"/>
                  </a:ext>
                </a:extLst>
              </p:cNvPr>
              <p:cNvSpPr/>
              <p:nvPr/>
            </p:nvSpPr>
            <p:spPr>
              <a:xfrm>
                <a:off x="7365889" y="1614743"/>
                <a:ext cx="24237" cy="212991"/>
              </a:xfrm>
              <a:custGeom>
                <a:avLst/>
                <a:gdLst/>
                <a:ahLst/>
                <a:cxnLst/>
                <a:rect l="l" t="t" r="r" b="b"/>
                <a:pathLst>
                  <a:path w="410" h="3602" extrusionOk="0">
                    <a:moveTo>
                      <a:pt x="406" y="3602"/>
                    </a:moveTo>
                    <a:lnTo>
                      <a:pt x="0" y="3602"/>
                    </a:lnTo>
                    <a:lnTo>
                      <a:pt x="0" y="0"/>
                    </a:lnTo>
                    <a:lnTo>
                      <a:pt x="406" y="0"/>
                    </a:lnTo>
                    <a:cubicBezTo>
                      <a:pt x="407" y="0"/>
                      <a:pt x="409" y="2"/>
                      <a:pt x="409" y="4"/>
                    </a:cubicBezTo>
                    <a:lnTo>
                      <a:pt x="409" y="3600"/>
                    </a:lnTo>
                    <a:cubicBezTo>
                      <a:pt x="409" y="3601"/>
                      <a:pt x="409" y="3602"/>
                      <a:pt x="406" y="36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1687;p69">
                <a:extLst>
                  <a:ext uri="{FF2B5EF4-FFF2-40B4-BE49-F238E27FC236}">
                    <a16:creationId xmlns:a16="http://schemas.microsoft.com/office/drawing/2014/main" id="{DC1ABD38-21D3-8E26-A7C2-8536F4393444}"/>
                  </a:ext>
                </a:extLst>
              </p:cNvPr>
              <p:cNvSpPr/>
              <p:nvPr/>
            </p:nvSpPr>
            <p:spPr>
              <a:xfrm>
                <a:off x="7365889" y="1926624"/>
                <a:ext cx="24237" cy="364030"/>
              </a:xfrm>
              <a:custGeom>
                <a:avLst/>
                <a:gdLst/>
                <a:ahLst/>
                <a:cxnLst/>
                <a:rect l="l" t="t" r="r" b="b"/>
                <a:pathLst>
                  <a:path w="410" h="6158" extrusionOk="0">
                    <a:moveTo>
                      <a:pt x="406" y="6158"/>
                    </a:moveTo>
                    <a:lnTo>
                      <a:pt x="0" y="6158"/>
                    </a:lnTo>
                    <a:lnTo>
                      <a:pt x="0" y="0"/>
                    </a:lnTo>
                    <a:lnTo>
                      <a:pt x="406" y="0"/>
                    </a:lnTo>
                    <a:cubicBezTo>
                      <a:pt x="407" y="0"/>
                      <a:pt x="409" y="2"/>
                      <a:pt x="409" y="3"/>
                    </a:cubicBezTo>
                    <a:lnTo>
                      <a:pt x="409" y="6155"/>
                    </a:lnTo>
                    <a:cubicBezTo>
                      <a:pt x="409" y="6157"/>
                      <a:pt x="409" y="6158"/>
                      <a:pt x="406" y="615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</p:grpSp>
        <p:pic>
          <p:nvPicPr>
            <p:cNvPr id="198" name="Google Shape;1688;p69">
              <a:extLst>
                <a:ext uri="{FF2B5EF4-FFF2-40B4-BE49-F238E27FC236}">
                  <a16:creationId xmlns:a16="http://schemas.microsoft.com/office/drawing/2014/main" id="{778182E3-5FBF-A910-8452-66FC19D4C433}"/>
                </a:ext>
              </a:extLst>
            </p:cNvPr>
            <p:cNvPicPr preferRelativeResize="0"/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72" b="572"/>
            <a:stretch/>
          </p:blipFill>
          <p:spPr>
            <a:xfrm>
              <a:off x="5741450" y="600400"/>
              <a:ext cx="1612500" cy="3448800"/>
            </a:xfrm>
            <a:prstGeom prst="roundRect">
              <a:avLst>
                <a:gd name="adj" fmla="val 13105"/>
              </a:avLst>
            </a:prstGeom>
            <a:noFill/>
            <a:ln>
              <a:noFill/>
            </a:ln>
          </p:spPr>
        </p:pic>
        <p:grpSp>
          <p:nvGrpSpPr>
            <p:cNvPr id="199" name="Google Shape;1691;p69">
              <a:extLst>
                <a:ext uri="{FF2B5EF4-FFF2-40B4-BE49-F238E27FC236}">
                  <a16:creationId xmlns:a16="http://schemas.microsoft.com/office/drawing/2014/main" id="{8C53F3A6-2291-1F8E-8D66-8355F23D56B1}"/>
                </a:ext>
              </a:extLst>
            </p:cNvPr>
            <p:cNvGrpSpPr/>
            <p:nvPr/>
          </p:nvGrpSpPr>
          <p:grpSpPr>
            <a:xfrm>
              <a:off x="6115643" y="601485"/>
              <a:ext cx="831866" cy="133895"/>
              <a:chOff x="6115643" y="822924"/>
              <a:chExt cx="831866" cy="133895"/>
            </a:xfrm>
          </p:grpSpPr>
          <p:sp>
            <p:nvSpPr>
              <p:cNvPr id="200" name="Google Shape;1692;p69">
                <a:extLst>
                  <a:ext uri="{FF2B5EF4-FFF2-40B4-BE49-F238E27FC236}">
                    <a16:creationId xmlns:a16="http://schemas.microsoft.com/office/drawing/2014/main" id="{B75B4F5C-BA89-F55B-1AC7-E566AAFBA57C}"/>
                  </a:ext>
                </a:extLst>
              </p:cNvPr>
              <p:cNvSpPr/>
              <p:nvPr/>
            </p:nvSpPr>
            <p:spPr>
              <a:xfrm>
                <a:off x="6115643" y="822924"/>
                <a:ext cx="831866" cy="133895"/>
              </a:xfrm>
              <a:custGeom>
                <a:avLst/>
                <a:gdLst/>
                <a:ahLst/>
                <a:cxnLst/>
                <a:rect l="l" t="t" r="r" b="b"/>
                <a:pathLst>
                  <a:path w="14072" h="2265" extrusionOk="0">
                    <a:moveTo>
                      <a:pt x="1" y="1"/>
                    </a:moveTo>
                    <a:lnTo>
                      <a:pt x="461" y="1023"/>
                    </a:lnTo>
                    <a:cubicBezTo>
                      <a:pt x="801" y="1775"/>
                      <a:pt x="1587" y="2264"/>
                      <a:pt x="2457" y="2264"/>
                    </a:cubicBezTo>
                    <a:lnTo>
                      <a:pt x="11614" y="2264"/>
                    </a:lnTo>
                    <a:cubicBezTo>
                      <a:pt x="12485" y="2264"/>
                      <a:pt x="13272" y="1776"/>
                      <a:pt x="13611" y="1023"/>
                    </a:cubicBezTo>
                    <a:lnTo>
                      <a:pt x="14072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00000">
                    <a:srgbClr val="F5F8FF"/>
                  </a:gs>
                </a:gsLst>
                <a:lin ang="809933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1693;p69">
                <a:extLst>
                  <a:ext uri="{FF2B5EF4-FFF2-40B4-BE49-F238E27FC236}">
                    <a16:creationId xmlns:a16="http://schemas.microsoft.com/office/drawing/2014/main" id="{2F835A27-13CA-26F6-5CC9-A294926AB8A9}"/>
                  </a:ext>
                </a:extLst>
              </p:cNvPr>
              <p:cNvSpPr/>
              <p:nvPr/>
            </p:nvSpPr>
            <p:spPr>
              <a:xfrm>
                <a:off x="6338914" y="877781"/>
                <a:ext cx="378040" cy="24178"/>
              </a:xfrm>
              <a:custGeom>
                <a:avLst/>
                <a:gdLst/>
                <a:ahLst/>
                <a:cxnLst/>
                <a:rect l="l" t="t" r="r" b="b"/>
                <a:pathLst>
                  <a:path w="6395" h="409" extrusionOk="0">
                    <a:moveTo>
                      <a:pt x="6191" y="408"/>
                    </a:moveTo>
                    <a:lnTo>
                      <a:pt x="204" y="408"/>
                    </a:lnTo>
                    <a:cubicBezTo>
                      <a:pt x="91" y="408"/>
                      <a:pt x="0" y="317"/>
                      <a:pt x="0" y="205"/>
                    </a:cubicBezTo>
                    <a:lnTo>
                      <a:pt x="0" y="205"/>
                    </a:lnTo>
                    <a:cubicBezTo>
                      <a:pt x="0" y="92"/>
                      <a:pt x="91" y="1"/>
                      <a:pt x="204" y="1"/>
                    </a:cubicBezTo>
                    <a:lnTo>
                      <a:pt x="6191" y="1"/>
                    </a:lnTo>
                    <a:cubicBezTo>
                      <a:pt x="6303" y="1"/>
                      <a:pt x="6394" y="92"/>
                      <a:pt x="6394" y="205"/>
                    </a:cubicBezTo>
                    <a:lnTo>
                      <a:pt x="6394" y="205"/>
                    </a:lnTo>
                    <a:cubicBezTo>
                      <a:pt x="6394" y="317"/>
                      <a:pt x="6303" y="408"/>
                      <a:pt x="6191" y="40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1694;p69">
                <a:extLst>
                  <a:ext uri="{FF2B5EF4-FFF2-40B4-BE49-F238E27FC236}">
                    <a16:creationId xmlns:a16="http://schemas.microsoft.com/office/drawing/2014/main" id="{6054F69F-634B-DEAF-8854-BE69540BE6B4}"/>
                  </a:ext>
                </a:extLst>
              </p:cNvPr>
              <p:cNvSpPr/>
              <p:nvPr/>
            </p:nvSpPr>
            <p:spPr>
              <a:xfrm>
                <a:off x="6784569" y="862352"/>
                <a:ext cx="52849" cy="55095"/>
              </a:xfrm>
              <a:custGeom>
                <a:avLst/>
                <a:gdLst/>
                <a:ahLst/>
                <a:cxnLst/>
                <a:rect l="l" t="t" r="r" b="b"/>
                <a:pathLst>
                  <a:path w="894" h="932" extrusionOk="0">
                    <a:moveTo>
                      <a:pt x="893" y="466"/>
                    </a:moveTo>
                    <a:cubicBezTo>
                      <a:pt x="893" y="722"/>
                      <a:pt x="694" y="931"/>
                      <a:pt x="447" y="931"/>
                    </a:cubicBezTo>
                    <a:cubicBezTo>
                      <a:pt x="201" y="931"/>
                      <a:pt x="0" y="722"/>
                      <a:pt x="0" y="466"/>
                    </a:cubicBezTo>
                    <a:cubicBezTo>
                      <a:pt x="0" y="209"/>
                      <a:pt x="201" y="0"/>
                      <a:pt x="447" y="0"/>
                    </a:cubicBezTo>
                    <a:cubicBezTo>
                      <a:pt x="694" y="0"/>
                      <a:pt x="893" y="209"/>
                      <a:pt x="893" y="46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203" name="Google Shape;1695;p69">
                <a:extLst>
                  <a:ext uri="{FF2B5EF4-FFF2-40B4-BE49-F238E27FC236}">
                    <a16:creationId xmlns:a16="http://schemas.microsoft.com/office/drawing/2014/main" id="{5B5B0FDA-3E3D-BC37-4A30-2A5A401CD360}"/>
                  </a:ext>
                </a:extLst>
              </p:cNvPr>
              <p:cNvSpPr/>
              <p:nvPr/>
            </p:nvSpPr>
            <p:spPr>
              <a:xfrm>
                <a:off x="6796392" y="869032"/>
                <a:ext cx="16848" cy="17616"/>
              </a:xfrm>
              <a:custGeom>
                <a:avLst/>
                <a:gdLst/>
                <a:ahLst/>
                <a:cxnLst/>
                <a:rect l="l" t="t" r="r" b="b"/>
                <a:pathLst>
                  <a:path w="285" h="298" extrusionOk="0">
                    <a:moveTo>
                      <a:pt x="284" y="149"/>
                    </a:moveTo>
                    <a:cubicBezTo>
                      <a:pt x="284" y="231"/>
                      <a:pt x="221" y="297"/>
                      <a:pt x="142" y="297"/>
                    </a:cubicBezTo>
                    <a:cubicBezTo>
                      <a:pt x="64" y="297"/>
                      <a:pt x="1" y="231"/>
                      <a:pt x="1" y="149"/>
                    </a:cubicBezTo>
                    <a:cubicBezTo>
                      <a:pt x="1" y="67"/>
                      <a:pt x="64" y="1"/>
                      <a:pt x="142" y="1"/>
                    </a:cubicBezTo>
                    <a:cubicBezTo>
                      <a:pt x="221" y="1"/>
                      <a:pt x="284" y="67"/>
                      <a:pt x="284" y="14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204" name="Google Shape;1696;p69">
                <a:extLst>
                  <a:ext uri="{FF2B5EF4-FFF2-40B4-BE49-F238E27FC236}">
                    <a16:creationId xmlns:a16="http://schemas.microsoft.com/office/drawing/2014/main" id="{6C67EE57-E727-ABB6-B6B4-B2D8931CB37C}"/>
                  </a:ext>
                </a:extLst>
              </p:cNvPr>
              <p:cNvSpPr/>
              <p:nvPr/>
            </p:nvSpPr>
            <p:spPr>
              <a:xfrm>
                <a:off x="6815604" y="892441"/>
                <a:ext cx="11941" cy="12414"/>
              </a:xfrm>
              <a:custGeom>
                <a:avLst/>
                <a:gdLst/>
                <a:ahLst/>
                <a:cxnLst/>
                <a:rect l="l" t="t" r="r" b="b"/>
                <a:pathLst>
                  <a:path w="201" h="210" extrusionOk="0">
                    <a:moveTo>
                      <a:pt x="202" y="105"/>
                    </a:moveTo>
                    <a:cubicBezTo>
                      <a:pt x="202" y="163"/>
                      <a:pt x="157" y="209"/>
                      <a:pt x="101" y="209"/>
                    </a:cubicBezTo>
                    <a:cubicBezTo>
                      <a:pt x="45" y="209"/>
                      <a:pt x="0" y="163"/>
                      <a:pt x="0" y="105"/>
                    </a:cubicBezTo>
                    <a:cubicBezTo>
                      <a:pt x="0" y="47"/>
                      <a:pt x="45" y="1"/>
                      <a:pt x="101" y="1"/>
                    </a:cubicBezTo>
                    <a:cubicBezTo>
                      <a:pt x="157" y="1"/>
                      <a:pt x="202" y="47"/>
                      <a:pt x="202" y="10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1697;p69">
                <a:extLst>
                  <a:ext uri="{FF2B5EF4-FFF2-40B4-BE49-F238E27FC236}">
                    <a16:creationId xmlns:a16="http://schemas.microsoft.com/office/drawing/2014/main" id="{07F34186-CD72-CD8C-BD38-046326D61628}"/>
                  </a:ext>
                </a:extLst>
              </p:cNvPr>
              <p:cNvSpPr/>
              <p:nvPr/>
            </p:nvSpPr>
            <p:spPr>
              <a:xfrm>
                <a:off x="6253377" y="866726"/>
                <a:ext cx="21400" cy="22286"/>
              </a:xfrm>
              <a:custGeom>
                <a:avLst/>
                <a:gdLst/>
                <a:ahLst/>
                <a:cxnLst/>
                <a:rect l="l" t="t" r="r" b="b"/>
                <a:pathLst>
                  <a:path w="362" h="377" extrusionOk="0">
                    <a:moveTo>
                      <a:pt x="362" y="188"/>
                    </a:moveTo>
                    <a:cubicBezTo>
                      <a:pt x="362" y="292"/>
                      <a:pt x="281" y="376"/>
                      <a:pt x="181" y="376"/>
                    </a:cubicBezTo>
                    <a:cubicBezTo>
                      <a:pt x="81" y="376"/>
                      <a:pt x="1" y="292"/>
                      <a:pt x="1" y="188"/>
                    </a:cubicBezTo>
                    <a:cubicBezTo>
                      <a:pt x="1" y="85"/>
                      <a:pt x="81" y="1"/>
                      <a:pt x="181" y="1"/>
                    </a:cubicBezTo>
                    <a:cubicBezTo>
                      <a:pt x="281" y="1"/>
                      <a:pt x="362" y="85"/>
                      <a:pt x="362" y="18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1698;p69">
                <a:extLst>
                  <a:ext uri="{FF2B5EF4-FFF2-40B4-BE49-F238E27FC236}">
                    <a16:creationId xmlns:a16="http://schemas.microsoft.com/office/drawing/2014/main" id="{BD1A82EF-C468-74BC-E2BB-8B1391E03DC5}"/>
                  </a:ext>
                </a:extLst>
              </p:cNvPr>
              <p:cNvSpPr/>
              <p:nvPr/>
            </p:nvSpPr>
            <p:spPr>
              <a:xfrm>
                <a:off x="6258165" y="869446"/>
                <a:ext cx="6857" cy="7153"/>
              </a:xfrm>
              <a:custGeom>
                <a:avLst/>
                <a:gdLst/>
                <a:ahLst/>
                <a:cxnLst/>
                <a:rect l="l" t="t" r="r" b="b"/>
                <a:pathLst>
                  <a:path w="115" h="120" extrusionOk="0">
                    <a:moveTo>
                      <a:pt x="115" y="60"/>
                    </a:moveTo>
                    <a:cubicBezTo>
                      <a:pt x="115" y="94"/>
                      <a:pt x="89" y="120"/>
                      <a:pt x="58" y="120"/>
                    </a:cubicBezTo>
                    <a:cubicBezTo>
                      <a:pt x="26" y="120"/>
                      <a:pt x="0" y="94"/>
                      <a:pt x="0" y="60"/>
                    </a:cubicBezTo>
                    <a:cubicBezTo>
                      <a:pt x="0" y="27"/>
                      <a:pt x="26" y="1"/>
                      <a:pt x="58" y="1"/>
                    </a:cubicBezTo>
                    <a:cubicBezTo>
                      <a:pt x="89" y="1"/>
                      <a:pt x="115" y="27"/>
                      <a:pt x="115" y="6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1699;p69">
                <a:extLst>
                  <a:ext uri="{FF2B5EF4-FFF2-40B4-BE49-F238E27FC236}">
                    <a16:creationId xmlns:a16="http://schemas.microsoft.com/office/drawing/2014/main" id="{99D668E1-9E5F-690F-5D9E-FE9FD939A272}"/>
                  </a:ext>
                </a:extLst>
              </p:cNvPr>
              <p:cNvSpPr/>
              <p:nvPr/>
            </p:nvSpPr>
            <p:spPr>
              <a:xfrm>
                <a:off x="6265968" y="878845"/>
                <a:ext cx="4907" cy="5025"/>
              </a:xfrm>
              <a:custGeom>
                <a:avLst/>
                <a:gdLst/>
                <a:ahLst/>
                <a:cxnLst/>
                <a:rect l="l" t="t" r="r" b="b"/>
                <a:pathLst>
                  <a:path w="83" h="85" extrusionOk="0">
                    <a:moveTo>
                      <a:pt x="82" y="42"/>
                    </a:moveTo>
                    <a:cubicBezTo>
                      <a:pt x="82" y="65"/>
                      <a:pt x="64" y="84"/>
                      <a:pt x="41" y="84"/>
                    </a:cubicBezTo>
                    <a:cubicBezTo>
                      <a:pt x="18" y="84"/>
                      <a:pt x="0" y="65"/>
                      <a:pt x="0" y="42"/>
                    </a:cubicBezTo>
                    <a:cubicBezTo>
                      <a:pt x="0" y="19"/>
                      <a:pt x="18" y="0"/>
                      <a:pt x="41" y="0"/>
                    </a:cubicBezTo>
                    <a:cubicBezTo>
                      <a:pt x="63" y="1"/>
                      <a:pt x="82" y="19"/>
                      <a:pt x="82" y="4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19" name="Group 218">
            <a:extLst>
              <a:ext uri="{FF2B5EF4-FFF2-40B4-BE49-F238E27FC236}">
                <a16:creationId xmlns:a16="http://schemas.microsoft.com/office/drawing/2014/main" id="{841DF32A-365D-0EAC-F9ED-53E286188187}"/>
              </a:ext>
            </a:extLst>
          </p:cNvPr>
          <p:cNvGrpSpPr/>
          <p:nvPr/>
        </p:nvGrpSpPr>
        <p:grpSpPr>
          <a:xfrm>
            <a:off x="6811598" y="555206"/>
            <a:ext cx="1695961" cy="3584074"/>
            <a:chOff x="5694166" y="551112"/>
            <a:chExt cx="1695961" cy="3584074"/>
          </a:xfrm>
        </p:grpSpPr>
        <p:grpSp>
          <p:nvGrpSpPr>
            <p:cNvPr id="220" name="Google Shape;1677;p69">
              <a:extLst>
                <a:ext uri="{FF2B5EF4-FFF2-40B4-BE49-F238E27FC236}">
                  <a16:creationId xmlns:a16="http://schemas.microsoft.com/office/drawing/2014/main" id="{0B897294-3F64-0129-563F-7DA038B4F692}"/>
                </a:ext>
              </a:extLst>
            </p:cNvPr>
            <p:cNvGrpSpPr/>
            <p:nvPr/>
          </p:nvGrpSpPr>
          <p:grpSpPr>
            <a:xfrm>
              <a:off x="5694166" y="551112"/>
              <a:ext cx="1695961" cy="3584074"/>
              <a:chOff x="5694166" y="779712"/>
              <a:chExt cx="1695961" cy="3584074"/>
            </a:xfrm>
          </p:grpSpPr>
          <p:sp>
            <p:nvSpPr>
              <p:cNvPr id="231" name="Google Shape;1678;p69">
                <a:extLst>
                  <a:ext uri="{FF2B5EF4-FFF2-40B4-BE49-F238E27FC236}">
                    <a16:creationId xmlns:a16="http://schemas.microsoft.com/office/drawing/2014/main" id="{BD401A6C-9463-7348-4F75-96529DDE4D6D}"/>
                  </a:ext>
                </a:extLst>
              </p:cNvPr>
              <p:cNvSpPr/>
              <p:nvPr/>
            </p:nvSpPr>
            <p:spPr>
              <a:xfrm rot="5400000">
                <a:off x="6827003" y="3632397"/>
                <a:ext cx="40" cy="40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1"/>
                    </a:moveTo>
                    <a:close/>
                  </a:path>
                </a:pathLst>
              </a:custGeom>
              <a:noFill/>
              <a:ln w="200" cap="flat" cmpd="sng">
                <a:solidFill>
                  <a:srgbClr val="E85B99"/>
                </a:solidFill>
                <a:prstDash val="solid"/>
                <a:miter lim="10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1679;p69">
                <a:extLst>
                  <a:ext uri="{FF2B5EF4-FFF2-40B4-BE49-F238E27FC236}">
                    <a16:creationId xmlns:a16="http://schemas.microsoft.com/office/drawing/2014/main" id="{91A67965-A244-4910-87B7-E10B0AA8DB24}"/>
                  </a:ext>
                </a:extLst>
              </p:cNvPr>
              <p:cNvSpPr/>
              <p:nvPr/>
            </p:nvSpPr>
            <p:spPr>
              <a:xfrm rot="-5400000" flipH="1">
                <a:off x="6900109" y="2905502"/>
                <a:ext cx="40" cy="40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1"/>
                    </a:moveTo>
                    <a:close/>
                  </a:path>
                </a:pathLst>
              </a:custGeom>
              <a:noFill/>
              <a:ln w="200" cap="flat" cmpd="sng">
                <a:solidFill>
                  <a:srgbClr val="E85B99"/>
                </a:solidFill>
                <a:prstDash val="solid"/>
                <a:miter lim="10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1680;p69">
                <a:extLst>
                  <a:ext uri="{FF2B5EF4-FFF2-40B4-BE49-F238E27FC236}">
                    <a16:creationId xmlns:a16="http://schemas.microsoft.com/office/drawing/2014/main" id="{BF7F3AB2-43C4-B805-9834-E78E1A6DFCD4}"/>
                  </a:ext>
                </a:extLst>
              </p:cNvPr>
              <p:cNvSpPr/>
              <p:nvPr/>
            </p:nvSpPr>
            <p:spPr>
              <a:xfrm rot="-5400000" flipH="1">
                <a:off x="6895720" y="4363746"/>
                <a:ext cx="40" cy="40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close/>
                  </a:path>
                </a:pathLst>
              </a:custGeom>
              <a:noFill/>
              <a:ln w="200" cap="flat" cmpd="sng">
                <a:solidFill>
                  <a:srgbClr val="E85B99"/>
                </a:solidFill>
                <a:prstDash val="solid"/>
                <a:miter lim="10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1681;p69">
                <a:extLst>
                  <a:ext uri="{FF2B5EF4-FFF2-40B4-BE49-F238E27FC236}">
                    <a16:creationId xmlns:a16="http://schemas.microsoft.com/office/drawing/2014/main" id="{E4D291FA-CCF3-AC60-8BC4-E65E207AEB8E}"/>
                  </a:ext>
                </a:extLst>
              </p:cNvPr>
              <p:cNvSpPr/>
              <p:nvPr/>
            </p:nvSpPr>
            <p:spPr>
              <a:xfrm rot="5400000">
                <a:off x="6822654" y="2174153"/>
                <a:ext cx="40" cy="40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1"/>
                    </a:moveTo>
                    <a:close/>
                  </a:path>
                </a:pathLst>
              </a:custGeom>
              <a:noFill/>
              <a:ln w="200" cap="flat" cmpd="sng">
                <a:solidFill>
                  <a:srgbClr val="E85B99"/>
                </a:solidFill>
                <a:prstDash val="solid"/>
                <a:miter lim="10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1682;p69">
                <a:extLst>
                  <a:ext uri="{FF2B5EF4-FFF2-40B4-BE49-F238E27FC236}">
                    <a16:creationId xmlns:a16="http://schemas.microsoft.com/office/drawing/2014/main" id="{582FA461-2AF8-759E-B56E-49ADDF89CE50}"/>
                  </a:ext>
                </a:extLst>
              </p:cNvPr>
              <p:cNvSpPr/>
              <p:nvPr/>
            </p:nvSpPr>
            <p:spPr>
              <a:xfrm>
                <a:off x="5694166" y="779712"/>
                <a:ext cx="1674846" cy="3547373"/>
              </a:xfrm>
              <a:custGeom>
                <a:avLst/>
                <a:gdLst/>
                <a:ahLst/>
                <a:cxnLst/>
                <a:rect l="l" t="t" r="r" b="b"/>
                <a:pathLst>
                  <a:path w="28332" h="60006" extrusionOk="0">
                    <a:moveTo>
                      <a:pt x="4041" y="0"/>
                    </a:moveTo>
                    <a:cubicBezTo>
                      <a:pt x="1808" y="0"/>
                      <a:pt x="0" y="1808"/>
                      <a:pt x="0" y="4041"/>
                    </a:cubicBezTo>
                    <a:lnTo>
                      <a:pt x="0" y="55968"/>
                    </a:lnTo>
                    <a:cubicBezTo>
                      <a:pt x="0" y="58199"/>
                      <a:pt x="1808" y="60007"/>
                      <a:pt x="4041" y="60007"/>
                    </a:cubicBezTo>
                    <a:lnTo>
                      <a:pt x="24291" y="60007"/>
                    </a:lnTo>
                    <a:cubicBezTo>
                      <a:pt x="26522" y="60007"/>
                      <a:pt x="28331" y="58199"/>
                      <a:pt x="28331" y="55968"/>
                    </a:cubicBezTo>
                    <a:lnTo>
                      <a:pt x="28331" y="4041"/>
                    </a:lnTo>
                    <a:cubicBezTo>
                      <a:pt x="28331" y="1808"/>
                      <a:pt x="26522" y="0"/>
                      <a:pt x="24291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5F8FF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  <a:effectLst>
                <a:outerShdw blurRad="100013" dist="28575" algn="bl" rotWithShape="0">
                  <a:schemeClr val="dk1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1683;p69">
                <a:extLst>
                  <a:ext uri="{FF2B5EF4-FFF2-40B4-BE49-F238E27FC236}">
                    <a16:creationId xmlns:a16="http://schemas.microsoft.com/office/drawing/2014/main" id="{25032296-0C18-71F5-1225-84443AB7066C}"/>
                  </a:ext>
                </a:extLst>
              </p:cNvPr>
              <p:cNvSpPr/>
              <p:nvPr/>
            </p:nvSpPr>
            <p:spPr>
              <a:xfrm>
                <a:off x="5889772" y="4294043"/>
                <a:ext cx="1251110" cy="19863"/>
              </a:xfrm>
              <a:custGeom>
                <a:avLst/>
                <a:gdLst/>
                <a:ahLst/>
                <a:cxnLst/>
                <a:rect l="l" t="t" r="r" b="b"/>
                <a:pathLst>
                  <a:path w="21164" h="336" extrusionOk="0">
                    <a:moveTo>
                      <a:pt x="0" y="166"/>
                    </a:moveTo>
                    <a:cubicBezTo>
                      <a:pt x="1763" y="103"/>
                      <a:pt x="3527" y="59"/>
                      <a:pt x="5291" y="38"/>
                    </a:cubicBezTo>
                    <a:cubicBezTo>
                      <a:pt x="7054" y="11"/>
                      <a:pt x="8818" y="4"/>
                      <a:pt x="10582" y="1"/>
                    </a:cubicBezTo>
                    <a:cubicBezTo>
                      <a:pt x="12346" y="3"/>
                      <a:pt x="14110" y="11"/>
                      <a:pt x="15873" y="38"/>
                    </a:cubicBezTo>
                    <a:cubicBezTo>
                      <a:pt x="17637" y="59"/>
                      <a:pt x="19401" y="103"/>
                      <a:pt x="21164" y="167"/>
                    </a:cubicBezTo>
                    <a:cubicBezTo>
                      <a:pt x="19401" y="233"/>
                      <a:pt x="17637" y="277"/>
                      <a:pt x="15873" y="298"/>
                    </a:cubicBezTo>
                    <a:cubicBezTo>
                      <a:pt x="14110" y="325"/>
                      <a:pt x="12346" y="331"/>
                      <a:pt x="10582" y="335"/>
                    </a:cubicBezTo>
                    <a:cubicBezTo>
                      <a:pt x="8818" y="331"/>
                      <a:pt x="7054" y="325"/>
                      <a:pt x="5291" y="298"/>
                    </a:cubicBezTo>
                    <a:cubicBezTo>
                      <a:pt x="3527" y="275"/>
                      <a:pt x="1763" y="232"/>
                      <a:pt x="0" y="16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1684;p69">
                <a:extLst>
                  <a:ext uri="{FF2B5EF4-FFF2-40B4-BE49-F238E27FC236}">
                    <a16:creationId xmlns:a16="http://schemas.microsoft.com/office/drawing/2014/main" id="{9F7DA716-2975-3EF0-E35D-EC210DD39519}"/>
                  </a:ext>
                </a:extLst>
              </p:cNvPr>
              <p:cNvSpPr/>
              <p:nvPr/>
            </p:nvSpPr>
            <p:spPr>
              <a:xfrm>
                <a:off x="7334264" y="1034076"/>
                <a:ext cx="19744" cy="2818130"/>
              </a:xfrm>
              <a:custGeom>
                <a:avLst/>
                <a:gdLst/>
                <a:ahLst/>
                <a:cxnLst/>
                <a:rect l="l" t="t" r="r" b="b"/>
                <a:pathLst>
                  <a:path w="334" h="47672" extrusionOk="0">
                    <a:moveTo>
                      <a:pt x="168" y="1"/>
                    </a:moveTo>
                    <a:cubicBezTo>
                      <a:pt x="205" y="1987"/>
                      <a:pt x="221" y="3974"/>
                      <a:pt x="250" y="5960"/>
                    </a:cubicBezTo>
                    <a:lnTo>
                      <a:pt x="296" y="11919"/>
                    </a:lnTo>
                    <a:cubicBezTo>
                      <a:pt x="322" y="15891"/>
                      <a:pt x="321" y="19864"/>
                      <a:pt x="334" y="23836"/>
                    </a:cubicBezTo>
                    <a:cubicBezTo>
                      <a:pt x="321" y="27809"/>
                      <a:pt x="322" y="31781"/>
                      <a:pt x="296" y="35753"/>
                    </a:cubicBezTo>
                    <a:lnTo>
                      <a:pt x="250" y="41712"/>
                    </a:lnTo>
                    <a:cubicBezTo>
                      <a:pt x="221" y="43698"/>
                      <a:pt x="206" y="45685"/>
                      <a:pt x="168" y="47671"/>
                    </a:cubicBezTo>
                    <a:cubicBezTo>
                      <a:pt x="129" y="45685"/>
                      <a:pt x="114" y="43698"/>
                      <a:pt x="86" y="41712"/>
                    </a:cubicBezTo>
                    <a:lnTo>
                      <a:pt x="40" y="35753"/>
                    </a:lnTo>
                    <a:cubicBezTo>
                      <a:pt x="13" y="31781"/>
                      <a:pt x="14" y="27808"/>
                      <a:pt x="1" y="23836"/>
                    </a:cubicBezTo>
                    <a:cubicBezTo>
                      <a:pt x="15" y="19864"/>
                      <a:pt x="13" y="15891"/>
                      <a:pt x="40" y="11919"/>
                    </a:cubicBezTo>
                    <a:lnTo>
                      <a:pt x="86" y="5960"/>
                    </a:lnTo>
                    <a:cubicBezTo>
                      <a:pt x="114" y="3974"/>
                      <a:pt x="131" y="1987"/>
                      <a:pt x="16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1685;p69">
                <a:extLst>
                  <a:ext uri="{FF2B5EF4-FFF2-40B4-BE49-F238E27FC236}">
                    <a16:creationId xmlns:a16="http://schemas.microsoft.com/office/drawing/2014/main" id="{14886BDB-820B-FE7D-04DC-267E35DCBD32}"/>
                  </a:ext>
                </a:extLst>
              </p:cNvPr>
              <p:cNvSpPr/>
              <p:nvPr/>
            </p:nvSpPr>
            <p:spPr>
              <a:xfrm>
                <a:off x="7365889" y="1401759"/>
                <a:ext cx="24237" cy="212991"/>
              </a:xfrm>
              <a:custGeom>
                <a:avLst/>
                <a:gdLst/>
                <a:ahLst/>
                <a:cxnLst/>
                <a:rect l="l" t="t" r="r" b="b"/>
                <a:pathLst>
                  <a:path w="410" h="3602" extrusionOk="0">
                    <a:moveTo>
                      <a:pt x="406" y="3602"/>
                    </a:moveTo>
                    <a:lnTo>
                      <a:pt x="0" y="3602"/>
                    </a:lnTo>
                    <a:lnTo>
                      <a:pt x="0" y="1"/>
                    </a:lnTo>
                    <a:lnTo>
                      <a:pt x="406" y="1"/>
                    </a:lnTo>
                    <a:cubicBezTo>
                      <a:pt x="407" y="1"/>
                      <a:pt x="409" y="2"/>
                      <a:pt x="409" y="3"/>
                    </a:cubicBezTo>
                    <a:lnTo>
                      <a:pt x="409" y="3599"/>
                    </a:lnTo>
                    <a:cubicBezTo>
                      <a:pt x="409" y="3602"/>
                      <a:pt x="409" y="3602"/>
                      <a:pt x="406" y="36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239" name="Google Shape;1686;p69">
                <a:extLst>
                  <a:ext uri="{FF2B5EF4-FFF2-40B4-BE49-F238E27FC236}">
                    <a16:creationId xmlns:a16="http://schemas.microsoft.com/office/drawing/2014/main" id="{2FB2A83D-91E2-6D1A-61F6-EBEA80632952}"/>
                  </a:ext>
                </a:extLst>
              </p:cNvPr>
              <p:cNvSpPr/>
              <p:nvPr/>
            </p:nvSpPr>
            <p:spPr>
              <a:xfrm>
                <a:off x="7365889" y="1614743"/>
                <a:ext cx="24237" cy="212991"/>
              </a:xfrm>
              <a:custGeom>
                <a:avLst/>
                <a:gdLst/>
                <a:ahLst/>
                <a:cxnLst/>
                <a:rect l="l" t="t" r="r" b="b"/>
                <a:pathLst>
                  <a:path w="410" h="3602" extrusionOk="0">
                    <a:moveTo>
                      <a:pt x="406" y="3602"/>
                    </a:moveTo>
                    <a:lnTo>
                      <a:pt x="0" y="3602"/>
                    </a:lnTo>
                    <a:lnTo>
                      <a:pt x="0" y="0"/>
                    </a:lnTo>
                    <a:lnTo>
                      <a:pt x="406" y="0"/>
                    </a:lnTo>
                    <a:cubicBezTo>
                      <a:pt x="407" y="0"/>
                      <a:pt x="409" y="2"/>
                      <a:pt x="409" y="4"/>
                    </a:cubicBezTo>
                    <a:lnTo>
                      <a:pt x="409" y="3600"/>
                    </a:lnTo>
                    <a:cubicBezTo>
                      <a:pt x="409" y="3601"/>
                      <a:pt x="409" y="3602"/>
                      <a:pt x="406" y="36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1687;p69">
                <a:extLst>
                  <a:ext uri="{FF2B5EF4-FFF2-40B4-BE49-F238E27FC236}">
                    <a16:creationId xmlns:a16="http://schemas.microsoft.com/office/drawing/2014/main" id="{BAC50126-3CC2-CE2A-974A-FE1AFDF5B8E1}"/>
                  </a:ext>
                </a:extLst>
              </p:cNvPr>
              <p:cNvSpPr/>
              <p:nvPr/>
            </p:nvSpPr>
            <p:spPr>
              <a:xfrm>
                <a:off x="7365889" y="1926624"/>
                <a:ext cx="24237" cy="364030"/>
              </a:xfrm>
              <a:custGeom>
                <a:avLst/>
                <a:gdLst/>
                <a:ahLst/>
                <a:cxnLst/>
                <a:rect l="l" t="t" r="r" b="b"/>
                <a:pathLst>
                  <a:path w="410" h="6158" extrusionOk="0">
                    <a:moveTo>
                      <a:pt x="406" y="6158"/>
                    </a:moveTo>
                    <a:lnTo>
                      <a:pt x="0" y="6158"/>
                    </a:lnTo>
                    <a:lnTo>
                      <a:pt x="0" y="0"/>
                    </a:lnTo>
                    <a:lnTo>
                      <a:pt x="406" y="0"/>
                    </a:lnTo>
                    <a:cubicBezTo>
                      <a:pt x="407" y="0"/>
                      <a:pt x="409" y="2"/>
                      <a:pt x="409" y="3"/>
                    </a:cubicBezTo>
                    <a:lnTo>
                      <a:pt x="409" y="6155"/>
                    </a:lnTo>
                    <a:cubicBezTo>
                      <a:pt x="409" y="6157"/>
                      <a:pt x="409" y="6158"/>
                      <a:pt x="406" y="615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</p:grpSp>
        <p:pic>
          <p:nvPicPr>
            <p:cNvPr id="221" name="Google Shape;1688;p69">
              <a:extLst>
                <a:ext uri="{FF2B5EF4-FFF2-40B4-BE49-F238E27FC236}">
                  <a16:creationId xmlns:a16="http://schemas.microsoft.com/office/drawing/2014/main" id="{50705A87-018E-9876-B469-A6C518E54DBF}"/>
                </a:ext>
              </a:extLst>
            </p:cNvPr>
            <p:cNvPicPr preferRelativeResize="0"/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72" b="572"/>
            <a:stretch/>
          </p:blipFill>
          <p:spPr>
            <a:xfrm>
              <a:off x="5741450" y="600400"/>
              <a:ext cx="1612500" cy="3448800"/>
            </a:xfrm>
            <a:prstGeom prst="roundRect">
              <a:avLst>
                <a:gd name="adj" fmla="val 13105"/>
              </a:avLst>
            </a:prstGeom>
            <a:noFill/>
            <a:ln>
              <a:noFill/>
            </a:ln>
          </p:spPr>
        </p:pic>
        <p:grpSp>
          <p:nvGrpSpPr>
            <p:cNvPr id="222" name="Google Shape;1691;p69">
              <a:extLst>
                <a:ext uri="{FF2B5EF4-FFF2-40B4-BE49-F238E27FC236}">
                  <a16:creationId xmlns:a16="http://schemas.microsoft.com/office/drawing/2014/main" id="{5E745B6C-4EDD-0B42-4686-6592F5995078}"/>
                </a:ext>
              </a:extLst>
            </p:cNvPr>
            <p:cNvGrpSpPr/>
            <p:nvPr/>
          </p:nvGrpSpPr>
          <p:grpSpPr>
            <a:xfrm>
              <a:off x="6115643" y="601485"/>
              <a:ext cx="831866" cy="133895"/>
              <a:chOff x="6115643" y="822924"/>
              <a:chExt cx="831866" cy="133895"/>
            </a:xfrm>
          </p:grpSpPr>
          <p:sp>
            <p:nvSpPr>
              <p:cNvPr id="223" name="Google Shape;1692;p69">
                <a:extLst>
                  <a:ext uri="{FF2B5EF4-FFF2-40B4-BE49-F238E27FC236}">
                    <a16:creationId xmlns:a16="http://schemas.microsoft.com/office/drawing/2014/main" id="{95B33069-9A23-05CE-6876-8FF2D37E8BC4}"/>
                  </a:ext>
                </a:extLst>
              </p:cNvPr>
              <p:cNvSpPr/>
              <p:nvPr/>
            </p:nvSpPr>
            <p:spPr>
              <a:xfrm>
                <a:off x="6115643" y="822924"/>
                <a:ext cx="831866" cy="133895"/>
              </a:xfrm>
              <a:custGeom>
                <a:avLst/>
                <a:gdLst/>
                <a:ahLst/>
                <a:cxnLst/>
                <a:rect l="l" t="t" r="r" b="b"/>
                <a:pathLst>
                  <a:path w="14072" h="2265" extrusionOk="0">
                    <a:moveTo>
                      <a:pt x="1" y="1"/>
                    </a:moveTo>
                    <a:lnTo>
                      <a:pt x="461" y="1023"/>
                    </a:lnTo>
                    <a:cubicBezTo>
                      <a:pt x="801" y="1775"/>
                      <a:pt x="1587" y="2264"/>
                      <a:pt x="2457" y="2264"/>
                    </a:cubicBezTo>
                    <a:lnTo>
                      <a:pt x="11614" y="2264"/>
                    </a:lnTo>
                    <a:cubicBezTo>
                      <a:pt x="12485" y="2264"/>
                      <a:pt x="13272" y="1776"/>
                      <a:pt x="13611" y="1023"/>
                    </a:cubicBezTo>
                    <a:lnTo>
                      <a:pt x="14072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00000">
                    <a:srgbClr val="F5F8FF"/>
                  </a:gs>
                </a:gsLst>
                <a:lin ang="809933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1693;p69">
                <a:extLst>
                  <a:ext uri="{FF2B5EF4-FFF2-40B4-BE49-F238E27FC236}">
                    <a16:creationId xmlns:a16="http://schemas.microsoft.com/office/drawing/2014/main" id="{27EA9463-DE8E-AE77-A25D-8AB1187DCDD4}"/>
                  </a:ext>
                </a:extLst>
              </p:cNvPr>
              <p:cNvSpPr/>
              <p:nvPr/>
            </p:nvSpPr>
            <p:spPr>
              <a:xfrm>
                <a:off x="6338914" y="877781"/>
                <a:ext cx="378040" cy="24178"/>
              </a:xfrm>
              <a:custGeom>
                <a:avLst/>
                <a:gdLst/>
                <a:ahLst/>
                <a:cxnLst/>
                <a:rect l="l" t="t" r="r" b="b"/>
                <a:pathLst>
                  <a:path w="6395" h="409" extrusionOk="0">
                    <a:moveTo>
                      <a:pt x="6191" y="408"/>
                    </a:moveTo>
                    <a:lnTo>
                      <a:pt x="204" y="408"/>
                    </a:lnTo>
                    <a:cubicBezTo>
                      <a:pt x="91" y="408"/>
                      <a:pt x="0" y="317"/>
                      <a:pt x="0" y="205"/>
                    </a:cubicBezTo>
                    <a:lnTo>
                      <a:pt x="0" y="205"/>
                    </a:lnTo>
                    <a:cubicBezTo>
                      <a:pt x="0" y="92"/>
                      <a:pt x="91" y="1"/>
                      <a:pt x="204" y="1"/>
                    </a:cubicBezTo>
                    <a:lnTo>
                      <a:pt x="6191" y="1"/>
                    </a:lnTo>
                    <a:cubicBezTo>
                      <a:pt x="6303" y="1"/>
                      <a:pt x="6394" y="92"/>
                      <a:pt x="6394" y="205"/>
                    </a:cubicBezTo>
                    <a:lnTo>
                      <a:pt x="6394" y="205"/>
                    </a:lnTo>
                    <a:cubicBezTo>
                      <a:pt x="6394" y="317"/>
                      <a:pt x="6303" y="408"/>
                      <a:pt x="6191" y="40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1694;p69">
                <a:extLst>
                  <a:ext uri="{FF2B5EF4-FFF2-40B4-BE49-F238E27FC236}">
                    <a16:creationId xmlns:a16="http://schemas.microsoft.com/office/drawing/2014/main" id="{D1DBE445-A829-44F1-2E3F-61CF57F9A9EB}"/>
                  </a:ext>
                </a:extLst>
              </p:cNvPr>
              <p:cNvSpPr/>
              <p:nvPr/>
            </p:nvSpPr>
            <p:spPr>
              <a:xfrm>
                <a:off x="6784569" y="862352"/>
                <a:ext cx="52849" cy="55095"/>
              </a:xfrm>
              <a:custGeom>
                <a:avLst/>
                <a:gdLst/>
                <a:ahLst/>
                <a:cxnLst/>
                <a:rect l="l" t="t" r="r" b="b"/>
                <a:pathLst>
                  <a:path w="894" h="932" extrusionOk="0">
                    <a:moveTo>
                      <a:pt x="893" y="466"/>
                    </a:moveTo>
                    <a:cubicBezTo>
                      <a:pt x="893" y="722"/>
                      <a:pt x="694" y="931"/>
                      <a:pt x="447" y="931"/>
                    </a:cubicBezTo>
                    <a:cubicBezTo>
                      <a:pt x="201" y="931"/>
                      <a:pt x="0" y="722"/>
                      <a:pt x="0" y="466"/>
                    </a:cubicBezTo>
                    <a:cubicBezTo>
                      <a:pt x="0" y="209"/>
                      <a:pt x="201" y="0"/>
                      <a:pt x="447" y="0"/>
                    </a:cubicBezTo>
                    <a:cubicBezTo>
                      <a:pt x="694" y="0"/>
                      <a:pt x="893" y="209"/>
                      <a:pt x="893" y="46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1695;p69">
                <a:extLst>
                  <a:ext uri="{FF2B5EF4-FFF2-40B4-BE49-F238E27FC236}">
                    <a16:creationId xmlns:a16="http://schemas.microsoft.com/office/drawing/2014/main" id="{72505C9F-5ECD-143A-91ED-737DB573A903}"/>
                  </a:ext>
                </a:extLst>
              </p:cNvPr>
              <p:cNvSpPr/>
              <p:nvPr/>
            </p:nvSpPr>
            <p:spPr>
              <a:xfrm>
                <a:off x="6796392" y="869032"/>
                <a:ext cx="16848" cy="17616"/>
              </a:xfrm>
              <a:custGeom>
                <a:avLst/>
                <a:gdLst/>
                <a:ahLst/>
                <a:cxnLst/>
                <a:rect l="l" t="t" r="r" b="b"/>
                <a:pathLst>
                  <a:path w="285" h="298" extrusionOk="0">
                    <a:moveTo>
                      <a:pt x="284" y="149"/>
                    </a:moveTo>
                    <a:cubicBezTo>
                      <a:pt x="284" y="231"/>
                      <a:pt x="221" y="297"/>
                      <a:pt x="142" y="297"/>
                    </a:cubicBezTo>
                    <a:cubicBezTo>
                      <a:pt x="64" y="297"/>
                      <a:pt x="1" y="231"/>
                      <a:pt x="1" y="149"/>
                    </a:cubicBezTo>
                    <a:cubicBezTo>
                      <a:pt x="1" y="67"/>
                      <a:pt x="64" y="1"/>
                      <a:pt x="142" y="1"/>
                    </a:cubicBezTo>
                    <a:cubicBezTo>
                      <a:pt x="221" y="1"/>
                      <a:pt x="284" y="67"/>
                      <a:pt x="284" y="14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1696;p69">
                <a:extLst>
                  <a:ext uri="{FF2B5EF4-FFF2-40B4-BE49-F238E27FC236}">
                    <a16:creationId xmlns:a16="http://schemas.microsoft.com/office/drawing/2014/main" id="{003765F3-13E5-02F2-DCAF-A790F2BB49E8}"/>
                  </a:ext>
                </a:extLst>
              </p:cNvPr>
              <p:cNvSpPr/>
              <p:nvPr/>
            </p:nvSpPr>
            <p:spPr>
              <a:xfrm>
                <a:off x="6815604" y="892441"/>
                <a:ext cx="11941" cy="12414"/>
              </a:xfrm>
              <a:custGeom>
                <a:avLst/>
                <a:gdLst/>
                <a:ahLst/>
                <a:cxnLst/>
                <a:rect l="l" t="t" r="r" b="b"/>
                <a:pathLst>
                  <a:path w="201" h="210" extrusionOk="0">
                    <a:moveTo>
                      <a:pt x="202" y="105"/>
                    </a:moveTo>
                    <a:cubicBezTo>
                      <a:pt x="202" y="163"/>
                      <a:pt x="157" y="209"/>
                      <a:pt x="101" y="209"/>
                    </a:cubicBezTo>
                    <a:cubicBezTo>
                      <a:pt x="45" y="209"/>
                      <a:pt x="0" y="163"/>
                      <a:pt x="0" y="105"/>
                    </a:cubicBezTo>
                    <a:cubicBezTo>
                      <a:pt x="0" y="47"/>
                      <a:pt x="45" y="1"/>
                      <a:pt x="101" y="1"/>
                    </a:cubicBezTo>
                    <a:cubicBezTo>
                      <a:pt x="157" y="1"/>
                      <a:pt x="202" y="47"/>
                      <a:pt x="202" y="10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1697;p69">
                <a:extLst>
                  <a:ext uri="{FF2B5EF4-FFF2-40B4-BE49-F238E27FC236}">
                    <a16:creationId xmlns:a16="http://schemas.microsoft.com/office/drawing/2014/main" id="{0738AAAC-5921-174B-995E-490832914A6F}"/>
                  </a:ext>
                </a:extLst>
              </p:cNvPr>
              <p:cNvSpPr/>
              <p:nvPr/>
            </p:nvSpPr>
            <p:spPr>
              <a:xfrm>
                <a:off x="6253377" y="866726"/>
                <a:ext cx="21400" cy="22286"/>
              </a:xfrm>
              <a:custGeom>
                <a:avLst/>
                <a:gdLst/>
                <a:ahLst/>
                <a:cxnLst/>
                <a:rect l="l" t="t" r="r" b="b"/>
                <a:pathLst>
                  <a:path w="362" h="377" extrusionOk="0">
                    <a:moveTo>
                      <a:pt x="362" y="188"/>
                    </a:moveTo>
                    <a:cubicBezTo>
                      <a:pt x="362" y="292"/>
                      <a:pt x="281" y="376"/>
                      <a:pt x="181" y="376"/>
                    </a:cubicBezTo>
                    <a:cubicBezTo>
                      <a:pt x="81" y="376"/>
                      <a:pt x="1" y="292"/>
                      <a:pt x="1" y="188"/>
                    </a:cubicBezTo>
                    <a:cubicBezTo>
                      <a:pt x="1" y="85"/>
                      <a:pt x="81" y="1"/>
                      <a:pt x="181" y="1"/>
                    </a:cubicBezTo>
                    <a:cubicBezTo>
                      <a:pt x="281" y="1"/>
                      <a:pt x="362" y="85"/>
                      <a:pt x="362" y="18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1698;p69">
                <a:extLst>
                  <a:ext uri="{FF2B5EF4-FFF2-40B4-BE49-F238E27FC236}">
                    <a16:creationId xmlns:a16="http://schemas.microsoft.com/office/drawing/2014/main" id="{09D764E8-5FD8-ABD7-D471-576B9CC84DB4}"/>
                  </a:ext>
                </a:extLst>
              </p:cNvPr>
              <p:cNvSpPr/>
              <p:nvPr/>
            </p:nvSpPr>
            <p:spPr>
              <a:xfrm>
                <a:off x="6258165" y="869446"/>
                <a:ext cx="6857" cy="7153"/>
              </a:xfrm>
              <a:custGeom>
                <a:avLst/>
                <a:gdLst/>
                <a:ahLst/>
                <a:cxnLst/>
                <a:rect l="l" t="t" r="r" b="b"/>
                <a:pathLst>
                  <a:path w="115" h="120" extrusionOk="0">
                    <a:moveTo>
                      <a:pt x="115" y="60"/>
                    </a:moveTo>
                    <a:cubicBezTo>
                      <a:pt x="115" y="94"/>
                      <a:pt x="89" y="120"/>
                      <a:pt x="58" y="120"/>
                    </a:cubicBezTo>
                    <a:cubicBezTo>
                      <a:pt x="26" y="120"/>
                      <a:pt x="0" y="94"/>
                      <a:pt x="0" y="60"/>
                    </a:cubicBezTo>
                    <a:cubicBezTo>
                      <a:pt x="0" y="27"/>
                      <a:pt x="26" y="1"/>
                      <a:pt x="58" y="1"/>
                    </a:cubicBezTo>
                    <a:cubicBezTo>
                      <a:pt x="89" y="1"/>
                      <a:pt x="115" y="27"/>
                      <a:pt x="115" y="6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1699;p69">
                <a:extLst>
                  <a:ext uri="{FF2B5EF4-FFF2-40B4-BE49-F238E27FC236}">
                    <a16:creationId xmlns:a16="http://schemas.microsoft.com/office/drawing/2014/main" id="{3D902B9B-8EE7-1D4B-EB06-A671A84B6EE3}"/>
                  </a:ext>
                </a:extLst>
              </p:cNvPr>
              <p:cNvSpPr/>
              <p:nvPr/>
            </p:nvSpPr>
            <p:spPr>
              <a:xfrm>
                <a:off x="6265968" y="878845"/>
                <a:ext cx="4907" cy="5025"/>
              </a:xfrm>
              <a:custGeom>
                <a:avLst/>
                <a:gdLst/>
                <a:ahLst/>
                <a:cxnLst/>
                <a:rect l="l" t="t" r="r" b="b"/>
                <a:pathLst>
                  <a:path w="83" h="85" extrusionOk="0">
                    <a:moveTo>
                      <a:pt x="82" y="42"/>
                    </a:moveTo>
                    <a:cubicBezTo>
                      <a:pt x="82" y="65"/>
                      <a:pt x="64" y="84"/>
                      <a:pt x="41" y="84"/>
                    </a:cubicBezTo>
                    <a:cubicBezTo>
                      <a:pt x="18" y="84"/>
                      <a:pt x="0" y="65"/>
                      <a:pt x="0" y="42"/>
                    </a:cubicBezTo>
                    <a:cubicBezTo>
                      <a:pt x="0" y="19"/>
                      <a:pt x="18" y="0"/>
                      <a:pt x="41" y="0"/>
                    </a:cubicBezTo>
                    <a:cubicBezTo>
                      <a:pt x="63" y="1"/>
                      <a:pt x="82" y="19"/>
                      <a:pt x="82" y="4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41" name="Group 240">
            <a:extLst>
              <a:ext uri="{FF2B5EF4-FFF2-40B4-BE49-F238E27FC236}">
                <a16:creationId xmlns:a16="http://schemas.microsoft.com/office/drawing/2014/main" id="{6AC980CF-007C-823C-8840-7E8D88DCF19B}"/>
              </a:ext>
            </a:extLst>
          </p:cNvPr>
          <p:cNvGrpSpPr/>
          <p:nvPr/>
        </p:nvGrpSpPr>
        <p:grpSpPr>
          <a:xfrm>
            <a:off x="2710346" y="555206"/>
            <a:ext cx="1695961" cy="3584074"/>
            <a:chOff x="5694166" y="551112"/>
            <a:chExt cx="1695961" cy="3584074"/>
          </a:xfrm>
        </p:grpSpPr>
        <p:grpSp>
          <p:nvGrpSpPr>
            <p:cNvPr id="242" name="Google Shape;1677;p69">
              <a:extLst>
                <a:ext uri="{FF2B5EF4-FFF2-40B4-BE49-F238E27FC236}">
                  <a16:creationId xmlns:a16="http://schemas.microsoft.com/office/drawing/2014/main" id="{F0206AFB-E778-648B-FADA-50632AEC9BB8}"/>
                </a:ext>
              </a:extLst>
            </p:cNvPr>
            <p:cNvGrpSpPr/>
            <p:nvPr/>
          </p:nvGrpSpPr>
          <p:grpSpPr>
            <a:xfrm>
              <a:off x="5694166" y="551112"/>
              <a:ext cx="1695961" cy="3584074"/>
              <a:chOff x="5694166" y="779712"/>
              <a:chExt cx="1695961" cy="3584074"/>
            </a:xfrm>
          </p:grpSpPr>
          <p:sp>
            <p:nvSpPr>
              <p:cNvPr id="253" name="Google Shape;1678;p69">
                <a:extLst>
                  <a:ext uri="{FF2B5EF4-FFF2-40B4-BE49-F238E27FC236}">
                    <a16:creationId xmlns:a16="http://schemas.microsoft.com/office/drawing/2014/main" id="{EBB85B1B-CBD2-ED08-03AB-5D67221FF7D7}"/>
                  </a:ext>
                </a:extLst>
              </p:cNvPr>
              <p:cNvSpPr/>
              <p:nvPr/>
            </p:nvSpPr>
            <p:spPr>
              <a:xfrm rot="5400000">
                <a:off x="6827003" y="3632397"/>
                <a:ext cx="40" cy="40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1"/>
                    </a:moveTo>
                    <a:close/>
                  </a:path>
                </a:pathLst>
              </a:custGeom>
              <a:noFill/>
              <a:ln w="200" cap="flat" cmpd="sng">
                <a:solidFill>
                  <a:srgbClr val="E85B99"/>
                </a:solidFill>
                <a:prstDash val="solid"/>
                <a:miter lim="10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254" name="Google Shape;1679;p69">
                <a:extLst>
                  <a:ext uri="{FF2B5EF4-FFF2-40B4-BE49-F238E27FC236}">
                    <a16:creationId xmlns:a16="http://schemas.microsoft.com/office/drawing/2014/main" id="{499DB5B0-7240-3F4D-2D86-BCDD7DD214F0}"/>
                  </a:ext>
                </a:extLst>
              </p:cNvPr>
              <p:cNvSpPr/>
              <p:nvPr/>
            </p:nvSpPr>
            <p:spPr>
              <a:xfrm rot="-5400000" flipH="1">
                <a:off x="6900109" y="2905502"/>
                <a:ext cx="40" cy="40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1"/>
                    </a:moveTo>
                    <a:close/>
                  </a:path>
                </a:pathLst>
              </a:custGeom>
              <a:noFill/>
              <a:ln w="200" cap="flat" cmpd="sng">
                <a:solidFill>
                  <a:srgbClr val="E85B99"/>
                </a:solidFill>
                <a:prstDash val="solid"/>
                <a:miter lim="10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1680;p69">
                <a:extLst>
                  <a:ext uri="{FF2B5EF4-FFF2-40B4-BE49-F238E27FC236}">
                    <a16:creationId xmlns:a16="http://schemas.microsoft.com/office/drawing/2014/main" id="{68336BD9-F5A1-AA23-94BC-D47F973CB401}"/>
                  </a:ext>
                </a:extLst>
              </p:cNvPr>
              <p:cNvSpPr/>
              <p:nvPr/>
            </p:nvSpPr>
            <p:spPr>
              <a:xfrm rot="-5400000" flipH="1">
                <a:off x="6895720" y="4363746"/>
                <a:ext cx="40" cy="40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close/>
                  </a:path>
                </a:pathLst>
              </a:custGeom>
              <a:noFill/>
              <a:ln w="200" cap="flat" cmpd="sng">
                <a:solidFill>
                  <a:srgbClr val="E85B99"/>
                </a:solidFill>
                <a:prstDash val="solid"/>
                <a:miter lim="10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1681;p69">
                <a:extLst>
                  <a:ext uri="{FF2B5EF4-FFF2-40B4-BE49-F238E27FC236}">
                    <a16:creationId xmlns:a16="http://schemas.microsoft.com/office/drawing/2014/main" id="{2881C396-D2A0-8675-4085-BB8BB4A08DA7}"/>
                  </a:ext>
                </a:extLst>
              </p:cNvPr>
              <p:cNvSpPr/>
              <p:nvPr/>
            </p:nvSpPr>
            <p:spPr>
              <a:xfrm rot="5400000">
                <a:off x="6822654" y="2174153"/>
                <a:ext cx="40" cy="40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1"/>
                    </a:moveTo>
                    <a:close/>
                  </a:path>
                </a:pathLst>
              </a:custGeom>
              <a:noFill/>
              <a:ln w="200" cap="flat" cmpd="sng">
                <a:solidFill>
                  <a:srgbClr val="E85B99"/>
                </a:solidFill>
                <a:prstDash val="solid"/>
                <a:miter lim="10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1682;p69">
                <a:extLst>
                  <a:ext uri="{FF2B5EF4-FFF2-40B4-BE49-F238E27FC236}">
                    <a16:creationId xmlns:a16="http://schemas.microsoft.com/office/drawing/2014/main" id="{FD1F2170-3DFC-12CE-B5DB-ECBE0E15BB6D}"/>
                  </a:ext>
                </a:extLst>
              </p:cNvPr>
              <p:cNvSpPr/>
              <p:nvPr/>
            </p:nvSpPr>
            <p:spPr>
              <a:xfrm>
                <a:off x="5694166" y="779712"/>
                <a:ext cx="1674846" cy="3547373"/>
              </a:xfrm>
              <a:custGeom>
                <a:avLst/>
                <a:gdLst/>
                <a:ahLst/>
                <a:cxnLst/>
                <a:rect l="l" t="t" r="r" b="b"/>
                <a:pathLst>
                  <a:path w="28332" h="60006" extrusionOk="0">
                    <a:moveTo>
                      <a:pt x="4041" y="0"/>
                    </a:moveTo>
                    <a:cubicBezTo>
                      <a:pt x="1808" y="0"/>
                      <a:pt x="0" y="1808"/>
                      <a:pt x="0" y="4041"/>
                    </a:cubicBezTo>
                    <a:lnTo>
                      <a:pt x="0" y="55968"/>
                    </a:lnTo>
                    <a:cubicBezTo>
                      <a:pt x="0" y="58199"/>
                      <a:pt x="1808" y="60007"/>
                      <a:pt x="4041" y="60007"/>
                    </a:cubicBezTo>
                    <a:lnTo>
                      <a:pt x="24291" y="60007"/>
                    </a:lnTo>
                    <a:cubicBezTo>
                      <a:pt x="26522" y="60007"/>
                      <a:pt x="28331" y="58199"/>
                      <a:pt x="28331" y="55968"/>
                    </a:cubicBezTo>
                    <a:lnTo>
                      <a:pt x="28331" y="4041"/>
                    </a:lnTo>
                    <a:cubicBezTo>
                      <a:pt x="28331" y="1808"/>
                      <a:pt x="26522" y="0"/>
                      <a:pt x="24291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5F8FF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  <a:effectLst>
                <a:outerShdw blurRad="100013" dist="28575" algn="bl" rotWithShape="0">
                  <a:schemeClr val="dk1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1683;p69">
                <a:extLst>
                  <a:ext uri="{FF2B5EF4-FFF2-40B4-BE49-F238E27FC236}">
                    <a16:creationId xmlns:a16="http://schemas.microsoft.com/office/drawing/2014/main" id="{17FFC1D2-D31C-9220-C756-E155B6CFDB67}"/>
                  </a:ext>
                </a:extLst>
              </p:cNvPr>
              <p:cNvSpPr/>
              <p:nvPr/>
            </p:nvSpPr>
            <p:spPr>
              <a:xfrm>
                <a:off x="5889772" y="4294043"/>
                <a:ext cx="1251110" cy="19863"/>
              </a:xfrm>
              <a:custGeom>
                <a:avLst/>
                <a:gdLst/>
                <a:ahLst/>
                <a:cxnLst/>
                <a:rect l="l" t="t" r="r" b="b"/>
                <a:pathLst>
                  <a:path w="21164" h="336" extrusionOk="0">
                    <a:moveTo>
                      <a:pt x="0" y="166"/>
                    </a:moveTo>
                    <a:cubicBezTo>
                      <a:pt x="1763" y="103"/>
                      <a:pt x="3527" y="59"/>
                      <a:pt x="5291" y="38"/>
                    </a:cubicBezTo>
                    <a:cubicBezTo>
                      <a:pt x="7054" y="11"/>
                      <a:pt x="8818" y="4"/>
                      <a:pt x="10582" y="1"/>
                    </a:cubicBezTo>
                    <a:cubicBezTo>
                      <a:pt x="12346" y="3"/>
                      <a:pt x="14110" y="11"/>
                      <a:pt x="15873" y="38"/>
                    </a:cubicBezTo>
                    <a:cubicBezTo>
                      <a:pt x="17637" y="59"/>
                      <a:pt x="19401" y="103"/>
                      <a:pt x="21164" y="167"/>
                    </a:cubicBezTo>
                    <a:cubicBezTo>
                      <a:pt x="19401" y="233"/>
                      <a:pt x="17637" y="277"/>
                      <a:pt x="15873" y="298"/>
                    </a:cubicBezTo>
                    <a:cubicBezTo>
                      <a:pt x="14110" y="325"/>
                      <a:pt x="12346" y="331"/>
                      <a:pt x="10582" y="335"/>
                    </a:cubicBezTo>
                    <a:cubicBezTo>
                      <a:pt x="8818" y="331"/>
                      <a:pt x="7054" y="325"/>
                      <a:pt x="5291" y="298"/>
                    </a:cubicBezTo>
                    <a:cubicBezTo>
                      <a:pt x="3527" y="275"/>
                      <a:pt x="1763" y="232"/>
                      <a:pt x="0" y="16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1684;p69">
                <a:extLst>
                  <a:ext uri="{FF2B5EF4-FFF2-40B4-BE49-F238E27FC236}">
                    <a16:creationId xmlns:a16="http://schemas.microsoft.com/office/drawing/2014/main" id="{AEB35458-8AB7-7F00-6129-1E4242B3D2D0}"/>
                  </a:ext>
                </a:extLst>
              </p:cNvPr>
              <p:cNvSpPr/>
              <p:nvPr/>
            </p:nvSpPr>
            <p:spPr>
              <a:xfrm>
                <a:off x="7334264" y="1034076"/>
                <a:ext cx="19744" cy="2818130"/>
              </a:xfrm>
              <a:custGeom>
                <a:avLst/>
                <a:gdLst/>
                <a:ahLst/>
                <a:cxnLst/>
                <a:rect l="l" t="t" r="r" b="b"/>
                <a:pathLst>
                  <a:path w="334" h="47672" extrusionOk="0">
                    <a:moveTo>
                      <a:pt x="168" y="1"/>
                    </a:moveTo>
                    <a:cubicBezTo>
                      <a:pt x="205" y="1987"/>
                      <a:pt x="221" y="3974"/>
                      <a:pt x="250" y="5960"/>
                    </a:cubicBezTo>
                    <a:lnTo>
                      <a:pt x="296" y="11919"/>
                    </a:lnTo>
                    <a:cubicBezTo>
                      <a:pt x="322" y="15891"/>
                      <a:pt x="321" y="19864"/>
                      <a:pt x="334" y="23836"/>
                    </a:cubicBezTo>
                    <a:cubicBezTo>
                      <a:pt x="321" y="27809"/>
                      <a:pt x="322" y="31781"/>
                      <a:pt x="296" y="35753"/>
                    </a:cubicBezTo>
                    <a:lnTo>
                      <a:pt x="250" y="41712"/>
                    </a:lnTo>
                    <a:cubicBezTo>
                      <a:pt x="221" y="43698"/>
                      <a:pt x="206" y="45685"/>
                      <a:pt x="168" y="47671"/>
                    </a:cubicBezTo>
                    <a:cubicBezTo>
                      <a:pt x="129" y="45685"/>
                      <a:pt x="114" y="43698"/>
                      <a:pt x="86" y="41712"/>
                    </a:cubicBezTo>
                    <a:lnTo>
                      <a:pt x="40" y="35753"/>
                    </a:lnTo>
                    <a:cubicBezTo>
                      <a:pt x="13" y="31781"/>
                      <a:pt x="14" y="27808"/>
                      <a:pt x="1" y="23836"/>
                    </a:cubicBezTo>
                    <a:cubicBezTo>
                      <a:pt x="15" y="19864"/>
                      <a:pt x="13" y="15891"/>
                      <a:pt x="40" y="11919"/>
                    </a:cubicBezTo>
                    <a:lnTo>
                      <a:pt x="86" y="5960"/>
                    </a:lnTo>
                    <a:cubicBezTo>
                      <a:pt x="114" y="3974"/>
                      <a:pt x="131" y="1987"/>
                      <a:pt x="16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1685;p69">
                <a:extLst>
                  <a:ext uri="{FF2B5EF4-FFF2-40B4-BE49-F238E27FC236}">
                    <a16:creationId xmlns:a16="http://schemas.microsoft.com/office/drawing/2014/main" id="{267A355B-A489-65E6-D354-30116E3B1876}"/>
                  </a:ext>
                </a:extLst>
              </p:cNvPr>
              <p:cNvSpPr/>
              <p:nvPr/>
            </p:nvSpPr>
            <p:spPr>
              <a:xfrm>
                <a:off x="7365889" y="1401759"/>
                <a:ext cx="24237" cy="212991"/>
              </a:xfrm>
              <a:custGeom>
                <a:avLst/>
                <a:gdLst/>
                <a:ahLst/>
                <a:cxnLst/>
                <a:rect l="l" t="t" r="r" b="b"/>
                <a:pathLst>
                  <a:path w="410" h="3602" extrusionOk="0">
                    <a:moveTo>
                      <a:pt x="406" y="3602"/>
                    </a:moveTo>
                    <a:lnTo>
                      <a:pt x="0" y="3602"/>
                    </a:lnTo>
                    <a:lnTo>
                      <a:pt x="0" y="1"/>
                    </a:lnTo>
                    <a:lnTo>
                      <a:pt x="406" y="1"/>
                    </a:lnTo>
                    <a:cubicBezTo>
                      <a:pt x="407" y="1"/>
                      <a:pt x="409" y="2"/>
                      <a:pt x="409" y="3"/>
                    </a:cubicBezTo>
                    <a:lnTo>
                      <a:pt x="409" y="3599"/>
                    </a:lnTo>
                    <a:cubicBezTo>
                      <a:pt x="409" y="3602"/>
                      <a:pt x="409" y="3602"/>
                      <a:pt x="406" y="36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1686;p69">
                <a:extLst>
                  <a:ext uri="{FF2B5EF4-FFF2-40B4-BE49-F238E27FC236}">
                    <a16:creationId xmlns:a16="http://schemas.microsoft.com/office/drawing/2014/main" id="{03AE41D5-829D-335B-C548-F1EB59CB1BAB}"/>
                  </a:ext>
                </a:extLst>
              </p:cNvPr>
              <p:cNvSpPr/>
              <p:nvPr/>
            </p:nvSpPr>
            <p:spPr>
              <a:xfrm>
                <a:off x="7365889" y="1614743"/>
                <a:ext cx="24237" cy="212991"/>
              </a:xfrm>
              <a:custGeom>
                <a:avLst/>
                <a:gdLst/>
                <a:ahLst/>
                <a:cxnLst/>
                <a:rect l="l" t="t" r="r" b="b"/>
                <a:pathLst>
                  <a:path w="410" h="3602" extrusionOk="0">
                    <a:moveTo>
                      <a:pt x="406" y="3602"/>
                    </a:moveTo>
                    <a:lnTo>
                      <a:pt x="0" y="3602"/>
                    </a:lnTo>
                    <a:lnTo>
                      <a:pt x="0" y="0"/>
                    </a:lnTo>
                    <a:lnTo>
                      <a:pt x="406" y="0"/>
                    </a:lnTo>
                    <a:cubicBezTo>
                      <a:pt x="407" y="0"/>
                      <a:pt x="409" y="2"/>
                      <a:pt x="409" y="4"/>
                    </a:cubicBezTo>
                    <a:lnTo>
                      <a:pt x="409" y="3600"/>
                    </a:lnTo>
                    <a:cubicBezTo>
                      <a:pt x="409" y="3601"/>
                      <a:pt x="409" y="3602"/>
                      <a:pt x="406" y="36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1687;p69">
                <a:extLst>
                  <a:ext uri="{FF2B5EF4-FFF2-40B4-BE49-F238E27FC236}">
                    <a16:creationId xmlns:a16="http://schemas.microsoft.com/office/drawing/2014/main" id="{ACF08A44-9D0D-F528-9525-9B7B0F65891E}"/>
                  </a:ext>
                </a:extLst>
              </p:cNvPr>
              <p:cNvSpPr/>
              <p:nvPr/>
            </p:nvSpPr>
            <p:spPr>
              <a:xfrm>
                <a:off x="7365889" y="1926624"/>
                <a:ext cx="24237" cy="364030"/>
              </a:xfrm>
              <a:custGeom>
                <a:avLst/>
                <a:gdLst/>
                <a:ahLst/>
                <a:cxnLst/>
                <a:rect l="l" t="t" r="r" b="b"/>
                <a:pathLst>
                  <a:path w="410" h="6158" extrusionOk="0">
                    <a:moveTo>
                      <a:pt x="406" y="6158"/>
                    </a:moveTo>
                    <a:lnTo>
                      <a:pt x="0" y="6158"/>
                    </a:lnTo>
                    <a:lnTo>
                      <a:pt x="0" y="0"/>
                    </a:lnTo>
                    <a:lnTo>
                      <a:pt x="406" y="0"/>
                    </a:lnTo>
                    <a:cubicBezTo>
                      <a:pt x="407" y="0"/>
                      <a:pt x="409" y="2"/>
                      <a:pt x="409" y="3"/>
                    </a:cubicBezTo>
                    <a:lnTo>
                      <a:pt x="409" y="6155"/>
                    </a:lnTo>
                    <a:cubicBezTo>
                      <a:pt x="409" y="6157"/>
                      <a:pt x="409" y="6158"/>
                      <a:pt x="406" y="615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</p:grpSp>
        <p:pic>
          <p:nvPicPr>
            <p:cNvPr id="243" name="Google Shape;1688;p69">
              <a:extLst>
                <a:ext uri="{FF2B5EF4-FFF2-40B4-BE49-F238E27FC236}">
                  <a16:creationId xmlns:a16="http://schemas.microsoft.com/office/drawing/2014/main" id="{AF7F146D-ED29-2399-046F-E67D910681A6}"/>
                </a:ext>
              </a:extLst>
            </p:cNvPr>
            <p:cNvPicPr preferRelativeResize="0"/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72" b="572"/>
            <a:stretch/>
          </p:blipFill>
          <p:spPr>
            <a:xfrm>
              <a:off x="5741450" y="600400"/>
              <a:ext cx="1612500" cy="3448800"/>
            </a:xfrm>
            <a:prstGeom prst="roundRect">
              <a:avLst>
                <a:gd name="adj" fmla="val 13105"/>
              </a:avLst>
            </a:prstGeom>
            <a:noFill/>
            <a:ln>
              <a:noFill/>
            </a:ln>
          </p:spPr>
        </p:pic>
        <p:grpSp>
          <p:nvGrpSpPr>
            <p:cNvPr id="244" name="Google Shape;1691;p69">
              <a:extLst>
                <a:ext uri="{FF2B5EF4-FFF2-40B4-BE49-F238E27FC236}">
                  <a16:creationId xmlns:a16="http://schemas.microsoft.com/office/drawing/2014/main" id="{C5204A98-BEAD-887F-734C-9C44DD44D414}"/>
                </a:ext>
              </a:extLst>
            </p:cNvPr>
            <p:cNvGrpSpPr/>
            <p:nvPr/>
          </p:nvGrpSpPr>
          <p:grpSpPr>
            <a:xfrm>
              <a:off x="6115643" y="601485"/>
              <a:ext cx="831866" cy="133895"/>
              <a:chOff x="6115643" y="822924"/>
              <a:chExt cx="831866" cy="133895"/>
            </a:xfrm>
          </p:grpSpPr>
          <p:sp>
            <p:nvSpPr>
              <p:cNvPr id="245" name="Google Shape;1692;p69">
                <a:extLst>
                  <a:ext uri="{FF2B5EF4-FFF2-40B4-BE49-F238E27FC236}">
                    <a16:creationId xmlns:a16="http://schemas.microsoft.com/office/drawing/2014/main" id="{55EF7654-0E66-9CD9-06ED-DE36A0827EF0}"/>
                  </a:ext>
                </a:extLst>
              </p:cNvPr>
              <p:cNvSpPr/>
              <p:nvPr/>
            </p:nvSpPr>
            <p:spPr>
              <a:xfrm>
                <a:off x="6115643" y="822924"/>
                <a:ext cx="831866" cy="133895"/>
              </a:xfrm>
              <a:custGeom>
                <a:avLst/>
                <a:gdLst/>
                <a:ahLst/>
                <a:cxnLst/>
                <a:rect l="l" t="t" r="r" b="b"/>
                <a:pathLst>
                  <a:path w="14072" h="2265" extrusionOk="0">
                    <a:moveTo>
                      <a:pt x="1" y="1"/>
                    </a:moveTo>
                    <a:lnTo>
                      <a:pt x="461" y="1023"/>
                    </a:lnTo>
                    <a:cubicBezTo>
                      <a:pt x="801" y="1775"/>
                      <a:pt x="1587" y="2264"/>
                      <a:pt x="2457" y="2264"/>
                    </a:cubicBezTo>
                    <a:lnTo>
                      <a:pt x="11614" y="2264"/>
                    </a:lnTo>
                    <a:cubicBezTo>
                      <a:pt x="12485" y="2264"/>
                      <a:pt x="13272" y="1776"/>
                      <a:pt x="13611" y="1023"/>
                    </a:cubicBezTo>
                    <a:lnTo>
                      <a:pt x="14072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00000">
                    <a:srgbClr val="F5F8FF"/>
                  </a:gs>
                </a:gsLst>
                <a:lin ang="809933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1693;p69">
                <a:extLst>
                  <a:ext uri="{FF2B5EF4-FFF2-40B4-BE49-F238E27FC236}">
                    <a16:creationId xmlns:a16="http://schemas.microsoft.com/office/drawing/2014/main" id="{29D63AC1-D0A5-C5EF-1F9F-B54783BF5DD7}"/>
                  </a:ext>
                </a:extLst>
              </p:cNvPr>
              <p:cNvSpPr/>
              <p:nvPr/>
            </p:nvSpPr>
            <p:spPr>
              <a:xfrm>
                <a:off x="6338914" y="877781"/>
                <a:ext cx="378040" cy="24178"/>
              </a:xfrm>
              <a:custGeom>
                <a:avLst/>
                <a:gdLst/>
                <a:ahLst/>
                <a:cxnLst/>
                <a:rect l="l" t="t" r="r" b="b"/>
                <a:pathLst>
                  <a:path w="6395" h="409" extrusionOk="0">
                    <a:moveTo>
                      <a:pt x="6191" y="408"/>
                    </a:moveTo>
                    <a:lnTo>
                      <a:pt x="204" y="408"/>
                    </a:lnTo>
                    <a:cubicBezTo>
                      <a:pt x="91" y="408"/>
                      <a:pt x="0" y="317"/>
                      <a:pt x="0" y="205"/>
                    </a:cubicBezTo>
                    <a:lnTo>
                      <a:pt x="0" y="205"/>
                    </a:lnTo>
                    <a:cubicBezTo>
                      <a:pt x="0" y="92"/>
                      <a:pt x="91" y="1"/>
                      <a:pt x="204" y="1"/>
                    </a:cubicBezTo>
                    <a:lnTo>
                      <a:pt x="6191" y="1"/>
                    </a:lnTo>
                    <a:cubicBezTo>
                      <a:pt x="6303" y="1"/>
                      <a:pt x="6394" y="92"/>
                      <a:pt x="6394" y="205"/>
                    </a:cubicBezTo>
                    <a:lnTo>
                      <a:pt x="6394" y="205"/>
                    </a:lnTo>
                    <a:cubicBezTo>
                      <a:pt x="6394" y="317"/>
                      <a:pt x="6303" y="408"/>
                      <a:pt x="6191" y="40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1694;p69">
                <a:extLst>
                  <a:ext uri="{FF2B5EF4-FFF2-40B4-BE49-F238E27FC236}">
                    <a16:creationId xmlns:a16="http://schemas.microsoft.com/office/drawing/2014/main" id="{29083B02-ACFF-8EC0-429F-4B0270C27F51}"/>
                  </a:ext>
                </a:extLst>
              </p:cNvPr>
              <p:cNvSpPr/>
              <p:nvPr/>
            </p:nvSpPr>
            <p:spPr>
              <a:xfrm>
                <a:off x="6784569" y="862352"/>
                <a:ext cx="52849" cy="55095"/>
              </a:xfrm>
              <a:custGeom>
                <a:avLst/>
                <a:gdLst/>
                <a:ahLst/>
                <a:cxnLst/>
                <a:rect l="l" t="t" r="r" b="b"/>
                <a:pathLst>
                  <a:path w="894" h="932" extrusionOk="0">
                    <a:moveTo>
                      <a:pt x="893" y="466"/>
                    </a:moveTo>
                    <a:cubicBezTo>
                      <a:pt x="893" y="722"/>
                      <a:pt x="694" y="931"/>
                      <a:pt x="447" y="931"/>
                    </a:cubicBezTo>
                    <a:cubicBezTo>
                      <a:pt x="201" y="931"/>
                      <a:pt x="0" y="722"/>
                      <a:pt x="0" y="466"/>
                    </a:cubicBezTo>
                    <a:cubicBezTo>
                      <a:pt x="0" y="209"/>
                      <a:pt x="201" y="0"/>
                      <a:pt x="447" y="0"/>
                    </a:cubicBezTo>
                    <a:cubicBezTo>
                      <a:pt x="694" y="0"/>
                      <a:pt x="893" y="209"/>
                      <a:pt x="893" y="46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1695;p69">
                <a:extLst>
                  <a:ext uri="{FF2B5EF4-FFF2-40B4-BE49-F238E27FC236}">
                    <a16:creationId xmlns:a16="http://schemas.microsoft.com/office/drawing/2014/main" id="{01B76280-F161-1F19-5796-2D5A0ACA2371}"/>
                  </a:ext>
                </a:extLst>
              </p:cNvPr>
              <p:cNvSpPr/>
              <p:nvPr/>
            </p:nvSpPr>
            <p:spPr>
              <a:xfrm>
                <a:off x="6796392" y="869032"/>
                <a:ext cx="16848" cy="17616"/>
              </a:xfrm>
              <a:custGeom>
                <a:avLst/>
                <a:gdLst/>
                <a:ahLst/>
                <a:cxnLst/>
                <a:rect l="l" t="t" r="r" b="b"/>
                <a:pathLst>
                  <a:path w="285" h="298" extrusionOk="0">
                    <a:moveTo>
                      <a:pt x="284" y="149"/>
                    </a:moveTo>
                    <a:cubicBezTo>
                      <a:pt x="284" y="231"/>
                      <a:pt x="221" y="297"/>
                      <a:pt x="142" y="297"/>
                    </a:cubicBezTo>
                    <a:cubicBezTo>
                      <a:pt x="64" y="297"/>
                      <a:pt x="1" y="231"/>
                      <a:pt x="1" y="149"/>
                    </a:cubicBezTo>
                    <a:cubicBezTo>
                      <a:pt x="1" y="67"/>
                      <a:pt x="64" y="1"/>
                      <a:pt x="142" y="1"/>
                    </a:cubicBezTo>
                    <a:cubicBezTo>
                      <a:pt x="221" y="1"/>
                      <a:pt x="284" y="67"/>
                      <a:pt x="284" y="14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1696;p69">
                <a:extLst>
                  <a:ext uri="{FF2B5EF4-FFF2-40B4-BE49-F238E27FC236}">
                    <a16:creationId xmlns:a16="http://schemas.microsoft.com/office/drawing/2014/main" id="{764B2F93-249E-6619-AE43-F52F1FEC2952}"/>
                  </a:ext>
                </a:extLst>
              </p:cNvPr>
              <p:cNvSpPr/>
              <p:nvPr/>
            </p:nvSpPr>
            <p:spPr>
              <a:xfrm>
                <a:off x="6815604" y="892441"/>
                <a:ext cx="11941" cy="12414"/>
              </a:xfrm>
              <a:custGeom>
                <a:avLst/>
                <a:gdLst/>
                <a:ahLst/>
                <a:cxnLst/>
                <a:rect l="l" t="t" r="r" b="b"/>
                <a:pathLst>
                  <a:path w="201" h="210" extrusionOk="0">
                    <a:moveTo>
                      <a:pt x="202" y="105"/>
                    </a:moveTo>
                    <a:cubicBezTo>
                      <a:pt x="202" y="163"/>
                      <a:pt x="157" y="209"/>
                      <a:pt x="101" y="209"/>
                    </a:cubicBezTo>
                    <a:cubicBezTo>
                      <a:pt x="45" y="209"/>
                      <a:pt x="0" y="163"/>
                      <a:pt x="0" y="105"/>
                    </a:cubicBezTo>
                    <a:cubicBezTo>
                      <a:pt x="0" y="47"/>
                      <a:pt x="45" y="1"/>
                      <a:pt x="101" y="1"/>
                    </a:cubicBezTo>
                    <a:cubicBezTo>
                      <a:pt x="157" y="1"/>
                      <a:pt x="202" y="47"/>
                      <a:pt x="202" y="10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1697;p69">
                <a:extLst>
                  <a:ext uri="{FF2B5EF4-FFF2-40B4-BE49-F238E27FC236}">
                    <a16:creationId xmlns:a16="http://schemas.microsoft.com/office/drawing/2014/main" id="{EBBFF342-3450-4A39-B35C-4D157A0C1E77}"/>
                  </a:ext>
                </a:extLst>
              </p:cNvPr>
              <p:cNvSpPr/>
              <p:nvPr/>
            </p:nvSpPr>
            <p:spPr>
              <a:xfrm>
                <a:off x="6253377" y="866726"/>
                <a:ext cx="21400" cy="22286"/>
              </a:xfrm>
              <a:custGeom>
                <a:avLst/>
                <a:gdLst/>
                <a:ahLst/>
                <a:cxnLst/>
                <a:rect l="l" t="t" r="r" b="b"/>
                <a:pathLst>
                  <a:path w="362" h="377" extrusionOk="0">
                    <a:moveTo>
                      <a:pt x="362" y="188"/>
                    </a:moveTo>
                    <a:cubicBezTo>
                      <a:pt x="362" y="292"/>
                      <a:pt x="281" y="376"/>
                      <a:pt x="181" y="376"/>
                    </a:cubicBezTo>
                    <a:cubicBezTo>
                      <a:pt x="81" y="376"/>
                      <a:pt x="1" y="292"/>
                      <a:pt x="1" y="188"/>
                    </a:cubicBezTo>
                    <a:cubicBezTo>
                      <a:pt x="1" y="85"/>
                      <a:pt x="81" y="1"/>
                      <a:pt x="181" y="1"/>
                    </a:cubicBezTo>
                    <a:cubicBezTo>
                      <a:pt x="281" y="1"/>
                      <a:pt x="362" y="85"/>
                      <a:pt x="362" y="18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1698;p69">
                <a:extLst>
                  <a:ext uri="{FF2B5EF4-FFF2-40B4-BE49-F238E27FC236}">
                    <a16:creationId xmlns:a16="http://schemas.microsoft.com/office/drawing/2014/main" id="{EEB30F7D-BE24-D4A1-3F69-12688B5D043D}"/>
                  </a:ext>
                </a:extLst>
              </p:cNvPr>
              <p:cNvSpPr/>
              <p:nvPr/>
            </p:nvSpPr>
            <p:spPr>
              <a:xfrm>
                <a:off x="6258165" y="869446"/>
                <a:ext cx="6857" cy="7153"/>
              </a:xfrm>
              <a:custGeom>
                <a:avLst/>
                <a:gdLst/>
                <a:ahLst/>
                <a:cxnLst/>
                <a:rect l="l" t="t" r="r" b="b"/>
                <a:pathLst>
                  <a:path w="115" h="120" extrusionOk="0">
                    <a:moveTo>
                      <a:pt x="115" y="60"/>
                    </a:moveTo>
                    <a:cubicBezTo>
                      <a:pt x="115" y="94"/>
                      <a:pt x="89" y="120"/>
                      <a:pt x="58" y="120"/>
                    </a:cubicBezTo>
                    <a:cubicBezTo>
                      <a:pt x="26" y="120"/>
                      <a:pt x="0" y="94"/>
                      <a:pt x="0" y="60"/>
                    </a:cubicBezTo>
                    <a:cubicBezTo>
                      <a:pt x="0" y="27"/>
                      <a:pt x="26" y="1"/>
                      <a:pt x="58" y="1"/>
                    </a:cubicBezTo>
                    <a:cubicBezTo>
                      <a:pt x="89" y="1"/>
                      <a:pt x="115" y="27"/>
                      <a:pt x="115" y="6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1699;p69">
                <a:extLst>
                  <a:ext uri="{FF2B5EF4-FFF2-40B4-BE49-F238E27FC236}">
                    <a16:creationId xmlns:a16="http://schemas.microsoft.com/office/drawing/2014/main" id="{A5CA4C0B-6C38-F2E2-1630-E1458038392D}"/>
                  </a:ext>
                </a:extLst>
              </p:cNvPr>
              <p:cNvSpPr/>
              <p:nvPr/>
            </p:nvSpPr>
            <p:spPr>
              <a:xfrm>
                <a:off x="6265968" y="878845"/>
                <a:ext cx="4907" cy="5025"/>
              </a:xfrm>
              <a:custGeom>
                <a:avLst/>
                <a:gdLst/>
                <a:ahLst/>
                <a:cxnLst/>
                <a:rect l="l" t="t" r="r" b="b"/>
                <a:pathLst>
                  <a:path w="83" h="85" extrusionOk="0">
                    <a:moveTo>
                      <a:pt x="82" y="42"/>
                    </a:moveTo>
                    <a:cubicBezTo>
                      <a:pt x="82" y="65"/>
                      <a:pt x="64" y="84"/>
                      <a:pt x="41" y="84"/>
                    </a:cubicBezTo>
                    <a:cubicBezTo>
                      <a:pt x="18" y="84"/>
                      <a:pt x="0" y="65"/>
                      <a:pt x="0" y="42"/>
                    </a:cubicBezTo>
                    <a:cubicBezTo>
                      <a:pt x="0" y="19"/>
                      <a:pt x="18" y="0"/>
                      <a:pt x="41" y="0"/>
                    </a:cubicBezTo>
                    <a:cubicBezTo>
                      <a:pt x="63" y="1"/>
                      <a:pt x="82" y="19"/>
                      <a:pt x="82" y="4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63" name="Group 262">
            <a:extLst>
              <a:ext uri="{FF2B5EF4-FFF2-40B4-BE49-F238E27FC236}">
                <a16:creationId xmlns:a16="http://schemas.microsoft.com/office/drawing/2014/main" id="{B29CC68E-E9E5-C315-0C77-C08200488C3F}"/>
              </a:ext>
            </a:extLst>
          </p:cNvPr>
          <p:cNvGrpSpPr/>
          <p:nvPr/>
        </p:nvGrpSpPr>
        <p:grpSpPr>
          <a:xfrm>
            <a:off x="4756480" y="556173"/>
            <a:ext cx="1695961" cy="3584074"/>
            <a:chOff x="5694166" y="551112"/>
            <a:chExt cx="1695961" cy="3584074"/>
          </a:xfrm>
        </p:grpSpPr>
        <p:grpSp>
          <p:nvGrpSpPr>
            <p:cNvPr id="264" name="Google Shape;1677;p69">
              <a:extLst>
                <a:ext uri="{FF2B5EF4-FFF2-40B4-BE49-F238E27FC236}">
                  <a16:creationId xmlns:a16="http://schemas.microsoft.com/office/drawing/2014/main" id="{875EBDD7-9699-6D58-7779-B4B2631E5C09}"/>
                </a:ext>
              </a:extLst>
            </p:cNvPr>
            <p:cNvGrpSpPr/>
            <p:nvPr/>
          </p:nvGrpSpPr>
          <p:grpSpPr>
            <a:xfrm>
              <a:off x="5694166" y="551112"/>
              <a:ext cx="1695961" cy="3584074"/>
              <a:chOff x="5694166" y="779712"/>
              <a:chExt cx="1695961" cy="3584074"/>
            </a:xfrm>
          </p:grpSpPr>
          <p:sp>
            <p:nvSpPr>
              <p:cNvPr id="275" name="Google Shape;1678;p69">
                <a:extLst>
                  <a:ext uri="{FF2B5EF4-FFF2-40B4-BE49-F238E27FC236}">
                    <a16:creationId xmlns:a16="http://schemas.microsoft.com/office/drawing/2014/main" id="{C43556A3-9768-6B79-19C3-C12CD6A07EA4}"/>
                  </a:ext>
                </a:extLst>
              </p:cNvPr>
              <p:cNvSpPr/>
              <p:nvPr/>
            </p:nvSpPr>
            <p:spPr>
              <a:xfrm rot="5400000">
                <a:off x="6827003" y="3632397"/>
                <a:ext cx="40" cy="40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1"/>
                    </a:moveTo>
                    <a:close/>
                  </a:path>
                </a:pathLst>
              </a:custGeom>
              <a:noFill/>
              <a:ln w="200" cap="flat" cmpd="sng">
                <a:solidFill>
                  <a:srgbClr val="E85B99"/>
                </a:solidFill>
                <a:prstDash val="solid"/>
                <a:miter lim="10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276" name="Google Shape;1679;p69">
                <a:extLst>
                  <a:ext uri="{FF2B5EF4-FFF2-40B4-BE49-F238E27FC236}">
                    <a16:creationId xmlns:a16="http://schemas.microsoft.com/office/drawing/2014/main" id="{D5251E76-FE11-818A-A6F0-372C18BB1393}"/>
                  </a:ext>
                </a:extLst>
              </p:cNvPr>
              <p:cNvSpPr/>
              <p:nvPr/>
            </p:nvSpPr>
            <p:spPr>
              <a:xfrm rot="-5400000" flipH="1">
                <a:off x="6900109" y="2905502"/>
                <a:ext cx="40" cy="40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1"/>
                    </a:moveTo>
                    <a:close/>
                  </a:path>
                </a:pathLst>
              </a:custGeom>
              <a:noFill/>
              <a:ln w="200" cap="flat" cmpd="sng">
                <a:solidFill>
                  <a:srgbClr val="E85B99"/>
                </a:solidFill>
                <a:prstDash val="solid"/>
                <a:miter lim="10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277" name="Google Shape;1680;p69">
                <a:extLst>
                  <a:ext uri="{FF2B5EF4-FFF2-40B4-BE49-F238E27FC236}">
                    <a16:creationId xmlns:a16="http://schemas.microsoft.com/office/drawing/2014/main" id="{697F54B3-49B6-F420-DDB9-E2D60E3294E5}"/>
                  </a:ext>
                </a:extLst>
              </p:cNvPr>
              <p:cNvSpPr/>
              <p:nvPr/>
            </p:nvSpPr>
            <p:spPr>
              <a:xfrm rot="-5400000" flipH="1">
                <a:off x="6895720" y="4363746"/>
                <a:ext cx="40" cy="40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close/>
                  </a:path>
                </a:pathLst>
              </a:custGeom>
              <a:noFill/>
              <a:ln w="200" cap="flat" cmpd="sng">
                <a:solidFill>
                  <a:srgbClr val="E85B99"/>
                </a:solidFill>
                <a:prstDash val="solid"/>
                <a:miter lim="10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1681;p69">
                <a:extLst>
                  <a:ext uri="{FF2B5EF4-FFF2-40B4-BE49-F238E27FC236}">
                    <a16:creationId xmlns:a16="http://schemas.microsoft.com/office/drawing/2014/main" id="{08B4BF2D-1F0F-AD50-2621-EB094E5EFF47}"/>
                  </a:ext>
                </a:extLst>
              </p:cNvPr>
              <p:cNvSpPr/>
              <p:nvPr/>
            </p:nvSpPr>
            <p:spPr>
              <a:xfrm rot="5400000">
                <a:off x="6822654" y="2174153"/>
                <a:ext cx="40" cy="40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1"/>
                    </a:moveTo>
                    <a:close/>
                  </a:path>
                </a:pathLst>
              </a:custGeom>
              <a:noFill/>
              <a:ln w="200" cap="flat" cmpd="sng">
                <a:solidFill>
                  <a:srgbClr val="E85B99"/>
                </a:solidFill>
                <a:prstDash val="solid"/>
                <a:miter lim="10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1682;p69">
                <a:extLst>
                  <a:ext uri="{FF2B5EF4-FFF2-40B4-BE49-F238E27FC236}">
                    <a16:creationId xmlns:a16="http://schemas.microsoft.com/office/drawing/2014/main" id="{CEEF6E76-BFA7-567D-67D3-3344A97A2D2B}"/>
                  </a:ext>
                </a:extLst>
              </p:cNvPr>
              <p:cNvSpPr/>
              <p:nvPr/>
            </p:nvSpPr>
            <p:spPr>
              <a:xfrm>
                <a:off x="5694166" y="779712"/>
                <a:ext cx="1674846" cy="3547373"/>
              </a:xfrm>
              <a:custGeom>
                <a:avLst/>
                <a:gdLst/>
                <a:ahLst/>
                <a:cxnLst/>
                <a:rect l="l" t="t" r="r" b="b"/>
                <a:pathLst>
                  <a:path w="28332" h="60006" extrusionOk="0">
                    <a:moveTo>
                      <a:pt x="4041" y="0"/>
                    </a:moveTo>
                    <a:cubicBezTo>
                      <a:pt x="1808" y="0"/>
                      <a:pt x="0" y="1808"/>
                      <a:pt x="0" y="4041"/>
                    </a:cubicBezTo>
                    <a:lnTo>
                      <a:pt x="0" y="55968"/>
                    </a:lnTo>
                    <a:cubicBezTo>
                      <a:pt x="0" y="58199"/>
                      <a:pt x="1808" y="60007"/>
                      <a:pt x="4041" y="60007"/>
                    </a:cubicBezTo>
                    <a:lnTo>
                      <a:pt x="24291" y="60007"/>
                    </a:lnTo>
                    <a:cubicBezTo>
                      <a:pt x="26522" y="60007"/>
                      <a:pt x="28331" y="58199"/>
                      <a:pt x="28331" y="55968"/>
                    </a:cubicBezTo>
                    <a:lnTo>
                      <a:pt x="28331" y="4041"/>
                    </a:lnTo>
                    <a:cubicBezTo>
                      <a:pt x="28331" y="1808"/>
                      <a:pt x="26522" y="0"/>
                      <a:pt x="24291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5F8FF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  <a:effectLst>
                <a:outerShdw blurRad="100013" dist="28575" algn="bl" rotWithShape="0">
                  <a:schemeClr val="dk1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1683;p69">
                <a:extLst>
                  <a:ext uri="{FF2B5EF4-FFF2-40B4-BE49-F238E27FC236}">
                    <a16:creationId xmlns:a16="http://schemas.microsoft.com/office/drawing/2014/main" id="{533DB6B4-D201-CAA2-E9FD-FE422D299B51}"/>
                  </a:ext>
                </a:extLst>
              </p:cNvPr>
              <p:cNvSpPr/>
              <p:nvPr/>
            </p:nvSpPr>
            <p:spPr>
              <a:xfrm>
                <a:off x="5889772" y="4294043"/>
                <a:ext cx="1251110" cy="19863"/>
              </a:xfrm>
              <a:custGeom>
                <a:avLst/>
                <a:gdLst/>
                <a:ahLst/>
                <a:cxnLst/>
                <a:rect l="l" t="t" r="r" b="b"/>
                <a:pathLst>
                  <a:path w="21164" h="336" extrusionOk="0">
                    <a:moveTo>
                      <a:pt x="0" y="166"/>
                    </a:moveTo>
                    <a:cubicBezTo>
                      <a:pt x="1763" y="103"/>
                      <a:pt x="3527" y="59"/>
                      <a:pt x="5291" y="38"/>
                    </a:cubicBezTo>
                    <a:cubicBezTo>
                      <a:pt x="7054" y="11"/>
                      <a:pt x="8818" y="4"/>
                      <a:pt x="10582" y="1"/>
                    </a:cubicBezTo>
                    <a:cubicBezTo>
                      <a:pt x="12346" y="3"/>
                      <a:pt x="14110" y="11"/>
                      <a:pt x="15873" y="38"/>
                    </a:cubicBezTo>
                    <a:cubicBezTo>
                      <a:pt x="17637" y="59"/>
                      <a:pt x="19401" y="103"/>
                      <a:pt x="21164" y="167"/>
                    </a:cubicBezTo>
                    <a:cubicBezTo>
                      <a:pt x="19401" y="233"/>
                      <a:pt x="17637" y="277"/>
                      <a:pt x="15873" y="298"/>
                    </a:cubicBezTo>
                    <a:cubicBezTo>
                      <a:pt x="14110" y="325"/>
                      <a:pt x="12346" y="331"/>
                      <a:pt x="10582" y="335"/>
                    </a:cubicBezTo>
                    <a:cubicBezTo>
                      <a:pt x="8818" y="331"/>
                      <a:pt x="7054" y="325"/>
                      <a:pt x="5291" y="298"/>
                    </a:cubicBezTo>
                    <a:cubicBezTo>
                      <a:pt x="3527" y="275"/>
                      <a:pt x="1763" y="232"/>
                      <a:pt x="0" y="16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281" name="Google Shape;1684;p69">
                <a:extLst>
                  <a:ext uri="{FF2B5EF4-FFF2-40B4-BE49-F238E27FC236}">
                    <a16:creationId xmlns:a16="http://schemas.microsoft.com/office/drawing/2014/main" id="{4F4078FD-56B6-CC18-81EC-BC6D4B2925C5}"/>
                  </a:ext>
                </a:extLst>
              </p:cNvPr>
              <p:cNvSpPr/>
              <p:nvPr/>
            </p:nvSpPr>
            <p:spPr>
              <a:xfrm>
                <a:off x="7334264" y="1034076"/>
                <a:ext cx="19744" cy="2818130"/>
              </a:xfrm>
              <a:custGeom>
                <a:avLst/>
                <a:gdLst/>
                <a:ahLst/>
                <a:cxnLst/>
                <a:rect l="l" t="t" r="r" b="b"/>
                <a:pathLst>
                  <a:path w="334" h="47672" extrusionOk="0">
                    <a:moveTo>
                      <a:pt x="168" y="1"/>
                    </a:moveTo>
                    <a:cubicBezTo>
                      <a:pt x="205" y="1987"/>
                      <a:pt x="221" y="3974"/>
                      <a:pt x="250" y="5960"/>
                    </a:cubicBezTo>
                    <a:lnTo>
                      <a:pt x="296" y="11919"/>
                    </a:lnTo>
                    <a:cubicBezTo>
                      <a:pt x="322" y="15891"/>
                      <a:pt x="321" y="19864"/>
                      <a:pt x="334" y="23836"/>
                    </a:cubicBezTo>
                    <a:cubicBezTo>
                      <a:pt x="321" y="27809"/>
                      <a:pt x="322" y="31781"/>
                      <a:pt x="296" y="35753"/>
                    </a:cubicBezTo>
                    <a:lnTo>
                      <a:pt x="250" y="41712"/>
                    </a:lnTo>
                    <a:cubicBezTo>
                      <a:pt x="221" y="43698"/>
                      <a:pt x="206" y="45685"/>
                      <a:pt x="168" y="47671"/>
                    </a:cubicBezTo>
                    <a:cubicBezTo>
                      <a:pt x="129" y="45685"/>
                      <a:pt x="114" y="43698"/>
                      <a:pt x="86" y="41712"/>
                    </a:cubicBezTo>
                    <a:lnTo>
                      <a:pt x="40" y="35753"/>
                    </a:lnTo>
                    <a:cubicBezTo>
                      <a:pt x="13" y="31781"/>
                      <a:pt x="14" y="27808"/>
                      <a:pt x="1" y="23836"/>
                    </a:cubicBezTo>
                    <a:cubicBezTo>
                      <a:pt x="15" y="19864"/>
                      <a:pt x="13" y="15891"/>
                      <a:pt x="40" y="11919"/>
                    </a:cubicBezTo>
                    <a:lnTo>
                      <a:pt x="86" y="5960"/>
                    </a:lnTo>
                    <a:cubicBezTo>
                      <a:pt x="114" y="3974"/>
                      <a:pt x="131" y="1987"/>
                      <a:pt x="16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282" name="Google Shape;1685;p69">
                <a:extLst>
                  <a:ext uri="{FF2B5EF4-FFF2-40B4-BE49-F238E27FC236}">
                    <a16:creationId xmlns:a16="http://schemas.microsoft.com/office/drawing/2014/main" id="{6B9A655C-2EAF-DC8E-1B40-00ABF6CBA970}"/>
                  </a:ext>
                </a:extLst>
              </p:cNvPr>
              <p:cNvSpPr/>
              <p:nvPr/>
            </p:nvSpPr>
            <p:spPr>
              <a:xfrm>
                <a:off x="7365889" y="1401759"/>
                <a:ext cx="24237" cy="212991"/>
              </a:xfrm>
              <a:custGeom>
                <a:avLst/>
                <a:gdLst/>
                <a:ahLst/>
                <a:cxnLst/>
                <a:rect l="l" t="t" r="r" b="b"/>
                <a:pathLst>
                  <a:path w="410" h="3602" extrusionOk="0">
                    <a:moveTo>
                      <a:pt x="406" y="3602"/>
                    </a:moveTo>
                    <a:lnTo>
                      <a:pt x="0" y="3602"/>
                    </a:lnTo>
                    <a:lnTo>
                      <a:pt x="0" y="1"/>
                    </a:lnTo>
                    <a:lnTo>
                      <a:pt x="406" y="1"/>
                    </a:lnTo>
                    <a:cubicBezTo>
                      <a:pt x="407" y="1"/>
                      <a:pt x="409" y="2"/>
                      <a:pt x="409" y="3"/>
                    </a:cubicBezTo>
                    <a:lnTo>
                      <a:pt x="409" y="3599"/>
                    </a:lnTo>
                    <a:cubicBezTo>
                      <a:pt x="409" y="3602"/>
                      <a:pt x="409" y="3602"/>
                      <a:pt x="406" y="36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1686;p69">
                <a:extLst>
                  <a:ext uri="{FF2B5EF4-FFF2-40B4-BE49-F238E27FC236}">
                    <a16:creationId xmlns:a16="http://schemas.microsoft.com/office/drawing/2014/main" id="{6229235C-E720-D898-1963-7B07D6DB7983}"/>
                  </a:ext>
                </a:extLst>
              </p:cNvPr>
              <p:cNvSpPr/>
              <p:nvPr/>
            </p:nvSpPr>
            <p:spPr>
              <a:xfrm>
                <a:off x="7365889" y="1614743"/>
                <a:ext cx="24237" cy="212991"/>
              </a:xfrm>
              <a:custGeom>
                <a:avLst/>
                <a:gdLst/>
                <a:ahLst/>
                <a:cxnLst/>
                <a:rect l="l" t="t" r="r" b="b"/>
                <a:pathLst>
                  <a:path w="410" h="3602" extrusionOk="0">
                    <a:moveTo>
                      <a:pt x="406" y="3602"/>
                    </a:moveTo>
                    <a:lnTo>
                      <a:pt x="0" y="3602"/>
                    </a:lnTo>
                    <a:lnTo>
                      <a:pt x="0" y="0"/>
                    </a:lnTo>
                    <a:lnTo>
                      <a:pt x="406" y="0"/>
                    </a:lnTo>
                    <a:cubicBezTo>
                      <a:pt x="407" y="0"/>
                      <a:pt x="409" y="2"/>
                      <a:pt x="409" y="4"/>
                    </a:cubicBezTo>
                    <a:lnTo>
                      <a:pt x="409" y="3600"/>
                    </a:lnTo>
                    <a:cubicBezTo>
                      <a:pt x="409" y="3601"/>
                      <a:pt x="409" y="3602"/>
                      <a:pt x="406" y="36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284" name="Google Shape;1687;p69">
                <a:extLst>
                  <a:ext uri="{FF2B5EF4-FFF2-40B4-BE49-F238E27FC236}">
                    <a16:creationId xmlns:a16="http://schemas.microsoft.com/office/drawing/2014/main" id="{7F649F1C-96BF-9096-C2B2-BD067BFBDBA7}"/>
                  </a:ext>
                </a:extLst>
              </p:cNvPr>
              <p:cNvSpPr/>
              <p:nvPr/>
            </p:nvSpPr>
            <p:spPr>
              <a:xfrm>
                <a:off x="7365889" y="1926624"/>
                <a:ext cx="24237" cy="364030"/>
              </a:xfrm>
              <a:custGeom>
                <a:avLst/>
                <a:gdLst/>
                <a:ahLst/>
                <a:cxnLst/>
                <a:rect l="l" t="t" r="r" b="b"/>
                <a:pathLst>
                  <a:path w="410" h="6158" extrusionOk="0">
                    <a:moveTo>
                      <a:pt x="406" y="6158"/>
                    </a:moveTo>
                    <a:lnTo>
                      <a:pt x="0" y="6158"/>
                    </a:lnTo>
                    <a:lnTo>
                      <a:pt x="0" y="0"/>
                    </a:lnTo>
                    <a:lnTo>
                      <a:pt x="406" y="0"/>
                    </a:lnTo>
                    <a:cubicBezTo>
                      <a:pt x="407" y="0"/>
                      <a:pt x="409" y="2"/>
                      <a:pt x="409" y="3"/>
                    </a:cubicBezTo>
                    <a:lnTo>
                      <a:pt x="409" y="6155"/>
                    </a:lnTo>
                    <a:cubicBezTo>
                      <a:pt x="409" y="6157"/>
                      <a:pt x="409" y="6158"/>
                      <a:pt x="406" y="615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</p:grpSp>
        <p:pic>
          <p:nvPicPr>
            <p:cNvPr id="265" name="Google Shape;1688;p69">
              <a:extLst>
                <a:ext uri="{FF2B5EF4-FFF2-40B4-BE49-F238E27FC236}">
                  <a16:creationId xmlns:a16="http://schemas.microsoft.com/office/drawing/2014/main" id="{75BB3C89-C269-D7CC-9B83-BC09B802A9A2}"/>
                </a:ext>
              </a:extLst>
            </p:cNvPr>
            <p:cNvPicPr preferRelativeResize="0"/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72" b="572"/>
            <a:stretch/>
          </p:blipFill>
          <p:spPr>
            <a:xfrm>
              <a:off x="5741450" y="600400"/>
              <a:ext cx="1612500" cy="3448800"/>
            </a:xfrm>
            <a:prstGeom prst="roundRect">
              <a:avLst>
                <a:gd name="adj" fmla="val 13105"/>
              </a:avLst>
            </a:prstGeom>
            <a:noFill/>
            <a:ln>
              <a:noFill/>
            </a:ln>
          </p:spPr>
        </p:pic>
        <p:grpSp>
          <p:nvGrpSpPr>
            <p:cNvPr id="266" name="Google Shape;1691;p69">
              <a:extLst>
                <a:ext uri="{FF2B5EF4-FFF2-40B4-BE49-F238E27FC236}">
                  <a16:creationId xmlns:a16="http://schemas.microsoft.com/office/drawing/2014/main" id="{676771FA-B354-0190-D47A-BBAC7DF134D4}"/>
                </a:ext>
              </a:extLst>
            </p:cNvPr>
            <p:cNvGrpSpPr/>
            <p:nvPr/>
          </p:nvGrpSpPr>
          <p:grpSpPr>
            <a:xfrm>
              <a:off x="6115643" y="601485"/>
              <a:ext cx="831866" cy="133895"/>
              <a:chOff x="6115643" y="822924"/>
              <a:chExt cx="831866" cy="133895"/>
            </a:xfrm>
          </p:grpSpPr>
          <p:sp>
            <p:nvSpPr>
              <p:cNvPr id="267" name="Google Shape;1692;p69">
                <a:extLst>
                  <a:ext uri="{FF2B5EF4-FFF2-40B4-BE49-F238E27FC236}">
                    <a16:creationId xmlns:a16="http://schemas.microsoft.com/office/drawing/2014/main" id="{3AFD325D-74C6-8533-164D-91F650D982CF}"/>
                  </a:ext>
                </a:extLst>
              </p:cNvPr>
              <p:cNvSpPr/>
              <p:nvPr/>
            </p:nvSpPr>
            <p:spPr>
              <a:xfrm>
                <a:off x="6115643" y="822924"/>
                <a:ext cx="831866" cy="133895"/>
              </a:xfrm>
              <a:custGeom>
                <a:avLst/>
                <a:gdLst/>
                <a:ahLst/>
                <a:cxnLst/>
                <a:rect l="l" t="t" r="r" b="b"/>
                <a:pathLst>
                  <a:path w="14072" h="2265" extrusionOk="0">
                    <a:moveTo>
                      <a:pt x="1" y="1"/>
                    </a:moveTo>
                    <a:lnTo>
                      <a:pt x="461" y="1023"/>
                    </a:lnTo>
                    <a:cubicBezTo>
                      <a:pt x="801" y="1775"/>
                      <a:pt x="1587" y="2264"/>
                      <a:pt x="2457" y="2264"/>
                    </a:cubicBezTo>
                    <a:lnTo>
                      <a:pt x="11614" y="2264"/>
                    </a:lnTo>
                    <a:cubicBezTo>
                      <a:pt x="12485" y="2264"/>
                      <a:pt x="13272" y="1776"/>
                      <a:pt x="13611" y="1023"/>
                    </a:cubicBezTo>
                    <a:lnTo>
                      <a:pt x="14072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00000">
                    <a:srgbClr val="F5F8FF"/>
                  </a:gs>
                </a:gsLst>
                <a:lin ang="809933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1693;p69">
                <a:extLst>
                  <a:ext uri="{FF2B5EF4-FFF2-40B4-BE49-F238E27FC236}">
                    <a16:creationId xmlns:a16="http://schemas.microsoft.com/office/drawing/2014/main" id="{CECB875F-1259-5D62-1665-9B47852E18D0}"/>
                  </a:ext>
                </a:extLst>
              </p:cNvPr>
              <p:cNvSpPr/>
              <p:nvPr/>
            </p:nvSpPr>
            <p:spPr>
              <a:xfrm>
                <a:off x="6338914" y="877781"/>
                <a:ext cx="378040" cy="24178"/>
              </a:xfrm>
              <a:custGeom>
                <a:avLst/>
                <a:gdLst/>
                <a:ahLst/>
                <a:cxnLst/>
                <a:rect l="l" t="t" r="r" b="b"/>
                <a:pathLst>
                  <a:path w="6395" h="409" extrusionOk="0">
                    <a:moveTo>
                      <a:pt x="6191" y="408"/>
                    </a:moveTo>
                    <a:lnTo>
                      <a:pt x="204" y="408"/>
                    </a:lnTo>
                    <a:cubicBezTo>
                      <a:pt x="91" y="408"/>
                      <a:pt x="0" y="317"/>
                      <a:pt x="0" y="205"/>
                    </a:cubicBezTo>
                    <a:lnTo>
                      <a:pt x="0" y="205"/>
                    </a:lnTo>
                    <a:cubicBezTo>
                      <a:pt x="0" y="92"/>
                      <a:pt x="91" y="1"/>
                      <a:pt x="204" y="1"/>
                    </a:cubicBezTo>
                    <a:lnTo>
                      <a:pt x="6191" y="1"/>
                    </a:lnTo>
                    <a:cubicBezTo>
                      <a:pt x="6303" y="1"/>
                      <a:pt x="6394" y="92"/>
                      <a:pt x="6394" y="205"/>
                    </a:cubicBezTo>
                    <a:lnTo>
                      <a:pt x="6394" y="205"/>
                    </a:lnTo>
                    <a:cubicBezTo>
                      <a:pt x="6394" y="317"/>
                      <a:pt x="6303" y="408"/>
                      <a:pt x="6191" y="40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1694;p69">
                <a:extLst>
                  <a:ext uri="{FF2B5EF4-FFF2-40B4-BE49-F238E27FC236}">
                    <a16:creationId xmlns:a16="http://schemas.microsoft.com/office/drawing/2014/main" id="{D80BBAD7-A871-A29A-E62E-AB1513FDC924}"/>
                  </a:ext>
                </a:extLst>
              </p:cNvPr>
              <p:cNvSpPr/>
              <p:nvPr/>
            </p:nvSpPr>
            <p:spPr>
              <a:xfrm>
                <a:off x="6784569" y="862352"/>
                <a:ext cx="52849" cy="55095"/>
              </a:xfrm>
              <a:custGeom>
                <a:avLst/>
                <a:gdLst/>
                <a:ahLst/>
                <a:cxnLst/>
                <a:rect l="l" t="t" r="r" b="b"/>
                <a:pathLst>
                  <a:path w="894" h="932" extrusionOk="0">
                    <a:moveTo>
                      <a:pt x="893" y="466"/>
                    </a:moveTo>
                    <a:cubicBezTo>
                      <a:pt x="893" y="722"/>
                      <a:pt x="694" y="931"/>
                      <a:pt x="447" y="931"/>
                    </a:cubicBezTo>
                    <a:cubicBezTo>
                      <a:pt x="201" y="931"/>
                      <a:pt x="0" y="722"/>
                      <a:pt x="0" y="466"/>
                    </a:cubicBezTo>
                    <a:cubicBezTo>
                      <a:pt x="0" y="209"/>
                      <a:pt x="201" y="0"/>
                      <a:pt x="447" y="0"/>
                    </a:cubicBezTo>
                    <a:cubicBezTo>
                      <a:pt x="694" y="0"/>
                      <a:pt x="893" y="209"/>
                      <a:pt x="893" y="46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1695;p69">
                <a:extLst>
                  <a:ext uri="{FF2B5EF4-FFF2-40B4-BE49-F238E27FC236}">
                    <a16:creationId xmlns:a16="http://schemas.microsoft.com/office/drawing/2014/main" id="{32298B08-C2D7-2928-21C8-37D6B165EF60}"/>
                  </a:ext>
                </a:extLst>
              </p:cNvPr>
              <p:cNvSpPr/>
              <p:nvPr/>
            </p:nvSpPr>
            <p:spPr>
              <a:xfrm>
                <a:off x="6796392" y="869032"/>
                <a:ext cx="16848" cy="17616"/>
              </a:xfrm>
              <a:custGeom>
                <a:avLst/>
                <a:gdLst/>
                <a:ahLst/>
                <a:cxnLst/>
                <a:rect l="l" t="t" r="r" b="b"/>
                <a:pathLst>
                  <a:path w="285" h="298" extrusionOk="0">
                    <a:moveTo>
                      <a:pt x="284" y="149"/>
                    </a:moveTo>
                    <a:cubicBezTo>
                      <a:pt x="284" y="231"/>
                      <a:pt x="221" y="297"/>
                      <a:pt x="142" y="297"/>
                    </a:cubicBezTo>
                    <a:cubicBezTo>
                      <a:pt x="64" y="297"/>
                      <a:pt x="1" y="231"/>
                      <a:pt x="1" y="149"/>
                    </a:cubicBezTo>
                    <a:cubicBezTo>
                      <a:pt x="1" y="67"/>
                      <a:pt x="64" y="1"/>
                      <a:pt x="142" y="1"/>
                    </a:cubicBezTo>
                    <a:cubicBezTo>
                      <a:pt x="221" y="1"/>
                      <a:pt x="284" y="67"/>
                      <a:pt x="284" y="14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271" name="Google Shape;1696;p69">
                <a:extLst>
                  <a:ext uri="{FF2B5EF4-FFF2-40B4-BE49-F238E27FC236}">
                    <a16:creationId xmlns:a16="http://schemas.microsoft.com/office/drawing/2014/main" id="{14AC9D0D-9043-6052-48CE-B1DC5526613A}"/>
                  </a:ext>
                </a:extLst>
              </p:cNvPr>
              <p:cNvSpPr/>
              <p:nvPr/>
            </p:nvSpPr>
            <p:spPr>
              <a:xfrm>
                <a:off x="6815604" y="892441"/>
                <a:ext cx="11941" cy="12414"/>
              </a:xfrm>
              <a:custGeom>
                <a:avLst/>
                <a:gdLst/>
                <a:ahLst/>
                <a:cxnLst/>
                <a:rect l="l" t="t" r="r" b="b"/>
                <a:pathLst>
                  <a:path w="201" h="210" extrusionOk="0">
                    <a:moveTo>
                      <a:pt x="202" y="105"/>
                    </a:moveTo>
                    <a:cubicBezTo>
                      <a:pt x="202" y="163"/>
                      <a:pt x="157" y="209"/>
                      <a:pt x="101" y="209"/>
                    </a:cubicBezTo>
                    <a:cubicBezTo>
                      <a:pt x="45" y="209"/>
                      <a:pt x="0" y="163"/>
                      <a:pt x="0" y="105"/>
                    </a:cubicBezTo>
                    <a:cubicBezTo>
                      <a:pt x="0" y="47"/>
                      <a:pt x="45" y="1"/>
                      <a:pt x="101" y="1"/>
                    </a:cubicBezTo>
                    <a:cubicBezTo>
                      <a:pt x="157" y="1"/>
                      <a:pt x="202" y="47"/>
                      <a:pt x="202" y="10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272" name="Google Shape;1697;p69">
                <a:extLst>
                  <a:ext uri="{FF2B5EF4-FFF2-40B4-BE49-F238E27FC236}">
                    <a16:creationId xmlns:a16="http://schemas.microsoft.com/office/drawing/2014/main" id="{13C17C15-4973-A22C-7F6A-AA5D63BE51F3}"/>
                  </a:ext>
                </a:extLst>
              </p:cNvPr>
              <p:cNvSpPr/>
              <p:nvPr/>
            </p:nvSpPr>
            <p:spPr>
              <a:xfrm>
                <a:off x="6253377" y="866726"/>
                <a:ext cx="21400" cy="22286"/>
              </a:xfrm>
              <a:custGeom>
                <a:avLst/>
                <a:gdLst/>
                <a:ahLst/>
                <a:cxnLst/>
                <a:rect l="l" t="t" r="r" b="b"/>
                <a:pathLst>
                  <a:path w="362" h="377" extrusionOk="0">
                    <a:moveTo>
                      <a:pt x="362" y="188"/>
                    </a:moveTo>
                    <a:cubicBezTo>
                      <a:pt x="362" y="292"/>
                      <a:pt x="281" y="376"/>
                      <a:pt x="181" y="376"/>
                    </a:cubicBezTo>
                    <a:cubicBezTo>
                      <a:pt x="81" y="376"/>
                      <a:pt x="1" y="292"/>
                      <a:pt x="1" y="188"/>
                    </a:cubicBezTo>
                    <a:cubicBezTo>
                      <a:pt x="1" y="85"/>
                      <a:pt x="81" y="1"/>
                      <a:pt x="181" y="1"/>
                    </a:cubicBezTo>
                    <a:cubicBezTo>
                      <a:pt x="281" y="1"/>
                      <a:pt x="362" y="85"/>
                      <a:pt x="362" y="18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1698;p69">
                <a:extLst>
                  <a:ext uri="{FF2B5EF4-FFF2-40B4-BE49-F238E27FC236}">
                    <a16:creationId xmlns:a16="http://schemas.microsoft.com/office/drawing/2014/main" id="{0811D63A-5371-DE7E-3CFA-80B3609B6CFC}"/>
                  </a:ext>
                </a:extLst>
              </p:cNvPr>
              <p:cNvSpPr/>
              <p:nvPr/>
            </p:nvSpPr>
            <p:spPr>
              <a:xfrm>
                <a:off x="6258165" y="869446"/>
                <a:ext cx="6857" cy="7153"/>
              </a:xfrm>
              <a:custGeom>
                <a:avLst/>
                <a:gdLst/>
                <a:ahLst/>
                <a:cxnLst/>
                <a:rect l="l" t="t" r="r" b="b"/>
                <a:pathLst>
                  <a:path w="115" h="120" extrusionOk="0">
                    <a:moveTo>
                      <a:pt x="115" y="60"/>
                    </a:moveTo>
                    <a:cubicBezTo>
                      <a:pt x="115" y="94"/>
                      <a:pt x="89" y="120"/>
                      <a:pt x="58" y="120"/>
                    </a:cubicBezTo>
                    <a:cubicBezTo>
                      <a:pt x="26" y="120"/>
                      <a:pt x="0" y="94"/>
                      <a:pt x="0" y="60"/>
                    </a:cubicBezTo>
                    <a:cubicBezTo>
                      <a:pt x="0" y="27"/>
                      <a:pt x="26" y="1"/>
                      <a:pt x="58" y="1"/>
                    </a:cubicBezTo>
                    <a:cubicBezTo>
                      <a:pt x="89" y="1"/>
                      <a:pt x="115" y="27"/>
                      <a:pt x="115" y="6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274" name="Google Shape;1699;p69">
                <a:extLst>
                  <a:ext uri="{FF2B5EF4-FFF2-40B4-BE49-F238E27FC236}">
                    <a16:creationId xmlns:a16="http://schemas.microsoft.com/office/drawing/2014/main" id="{E84546AD-5F0C-B631-A175-E0B2D6302EC4}"/>
                  </a:ext>
                </a:extLst>
              </p:cNvPr>
              <p:cNvSpPr/>
              <p:nvPr/>
            </p:nvSpPr>
            <p:spPr>
              <a:xfrm>
                <a:off x="6265968" y="878845"/>
                <a:ext cx="4907" cy="5025"/>
              </a:xfrm>
              <a:custGeom>
                <a:avLst/>
                <a:gdLst/>
                <a:ahLst/>
                <a:cxnLst/>
                <a:rect l="l" t="t" r="r" b="b"/>
                <a:pathLst>
                  <a:path w="83" h="85" extrusionOk="0">
                    <a:moveTo>
                      <a:pt x="82" y="42"/>
                    </a:moveTo>
                    <a:cubicBezTo>
                      <a:pt x="82" y="65"/>
                      <a:pt x="64" y="84"/>
                      <a:pt x="41" y="84"/>
                    </a:cubicBezTo>
                    <a:cubicBezTo>
                      <a:pt x="18" y="84"/>
                      <a:pt x="0" y="65"/>
                      <a:pt x="0" y="42"/>
                    </a:cubicBezTo>
                    <a:cubicBezTo>
                      <a:pt x="0" y="19"/>
                      <a:pt x="18" y="0"/>
                      <a:pt x="41" y="0"/>
                    </a:cubicBezTo>
                    <a:cubicBezTo>
                      <a:pt x="63" y="1"/>
                      <a:pt x="82" y="19"/>
                      <a:pt x="82" y="4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86" name="Google Shape;197;p36">
            <a:extLst>
              <a:ext uri="{FF2B5EF4-FFF2-40B4-BE49-F238E27FC236}">
                <a16:creationId xmlns:a16="http://schemas.microsoft.com/office/drawing/2014/main" id="{117B21F0-0CCB-F318-77B5-DBF9AC69CFA5}"/>
              </a:ext>
            </a:extLst>
          </p:cNvPr>
          <p:cNvSpPr txBox="1">
            <a:spLocks/>
          </p:cNvSpPr>
          <p:nvPr/>
        </p:nvSpPr>
        <p:spPr>
          <a:xfrm>
            <a:off x="424938" y="4316325"/>
            <a:ext cx="2099714" cy="50394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800" b="1" kern="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HOME</a:t>
            </a:r>
            <a:endParaRPr lang="en-US" sz="1600" b="1" kern="0" dirty="0">
              <a:solidFill>
                <a:schemeClr val="tx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87" name="Google Shape;197;p36">
            <a:extLst>
              <a:ext uri="{FF2B5EF4-FFF2-40B4-BE49-F238E27FC236}">
                <a16:creationId xmlns:a16="http://schemas.microsoft.com/office/drawing/2014/main" id="{764A2C4B-C9D8-BE27-3483-618D963AF203}"/>
              </a:ext>
            </a:extLst>
          </p:cNvPr>
          <p:cNvSpPr txBox="1">
            <a:spLocks/>
          </p:cNvSpPr>
          <p:nvPr/>
        </p:nvSpPr>
        <p:spPr>
          <a:xfrm>
            <a:off x="2494257" y="4312256"/>
            <a:ext cx="2099714" cy="50394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800" b="1" kern="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NOTIFICATION</a:t>
            </a:r>
            <a:endParaRPr lang="en-US" sz="1600" b="1" kern="0" dirty="0">
              <a:solidFill>
                <a:schemeClr val="tx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88" name="Google Shape;197;p36">
            <a:extLst>
              <a:ext uri="{FF2B5EF4-FFF2-40B4-BE49-F238E27FC236}">
                <a16:creationId xmlns:a16="http://schemas.microsoft.com/office/drawing/2014/main" id="{2CEC2958-EB02-8407-6494-9415DFD992A9}"/>
              </a:ext>
            </a:extLst>
          </p:cNvPr>
          <p:cNvSpPr txBox="1">
            <a:spLocks/>
          </p:cNvSpPr>
          <p:nvPr/>
        </p:nvSpPr>
        <p:spPr>
          <a:xfrm>
            <a:off x="4554328" y="4308949"/>
            <a:ext cx="2099714" cy="50394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800" b="1" kern="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PROFILE</a:t>
            </a:r>
            <a:endParaRPr lang="en-US" sz="1600" b="1" kern="0" dirty="0">
              <a:solidFill>
                <a:schemeClr val="tx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89" name="Google Shape;197;p36">
            <a:extLst>
              <a:ext uri="{FF2B5EF4-FFF2-40B4-BE49-F238E27FC236}">
                <a16:creationId xmlns:a16="http://schemas.microsoft.com/office/drawing/2014/main" id="{40E12233-DA28-6133-855E-A1A15E5C48D9}"/>
              </a:ext>
            </a:extLst>
          </p:cNvPr>
          <p:cNvSpPr txBox="1">
            <a:spLocks/>
          </p:cNvSpPr>
          <p:nvPr/>
        </p:nvSpPr>
        <p:spPr>
          <a:xfrm>
            <a:off x="6602082" y="4315563"/>
            <a:ext cx="2099714" cy="50394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800" b="1" kern="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MORE</a:t>
            </a:r>
            <a:endParaRPr lang="en-US" sz="1600" b="1" kern="0" dirty="0">
              <a:solidFill>
                <a:schemeClr val="tx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1326357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7"/>
          <p:cNvSpPr/>
          <p:nvPr/>
        </p:nvSpPr>
        <p:spPr>
          <a:xfrm>
            <a:off x="4172967" y="134159"/>
            <a:ext cx="43209" cy="43209"/>
          </a:xfrm>
          <a:custGeom>
            <a:avLst/>
            <a:gdLst/>
            <a:ahLst/>
            <a:cxnLst/>
            <a:rect l="l" t="t" r="r" b="b"/>
            <a:pathLst>
              <a:path w="1429" h="1429" extrusionOk="0">
                <a:moveTo>
                  <a:pt x="714" y="357"/>
                </a:moveTo>
                <a:cubicBezTo>
                  <a:pt x="915" y="357"/>
                  <a:pt x="1071" y="513"/>
                  <a:pt x="1071" y="714"/>
                </a:cubicBezTo>
                <a:cubicBezTo>
                  <a:pt x="1071" y="915"/>
                  <a:pt x="915" y="1071"/>
                  <a:pt x="714" y="1071"/>
                </a:cubicBezTo>
                <a:cubicBezTo>
                  <a:pt x="536" y="1071"/>
                  <a:pt x="357" y="915"/>
                  <a:pt x="357" y="714"/>
                </a:cubicBezTo>
                <a:cubicBezTo>
                  <a:pt x="357" y="513"/>
                  <a:pt x="536" y="357"/>
                  <a:pt x="714" y="357"/>
                </a:cubicBezTo>
                <a:close/>
                <a:moveTo>
                  <a:pt x="714" y="0"/>
                </a:moveTo>
                <a:cubicBezTo>
                  <a:pt x="335" y="0"/>
                  <a:pt x="0" y="313"/>
                  <a:pt x="0" y="714"/>
                </a:cubicBezTo>
                <a:cubicBezTo>
                  <a:pt x="0" y="1116"/>
                  <a:pt x="335" y="1429"/>
                  <a:pt x="714" y="1429"/>
                </a:cubicBezTo>
                <a:cubicBezTo>
                  <a:pt x="1116" y="1429"/>
                  <a:pt x="1428" y="1116"/>
                  <a:pt x="1428" y="714"/>
                </a:cubicBezTo>
                <a:cubicBezTo>
                  <a:pt x="1428" y="313"/>
                  <a:pt x="1116" y="0"/>
                  <a:pt x="714" y="0"/>
                </a:cubicBezTo>
                <a:close/>
              </a:path>
            </a:pathLst>
          </a:custGeom>
          <a:solidFill>
            <a:srgbClr val="E2E3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grpSp>
        <p:nvGrpSpPr>
          <p:cNvPr id="241" name="Group 240">
            <a:extLst>
              <a:ext uri="{FF2B5EF4-FFF2-40B4-BE49-F238E27FC236}">
                <a16:creationId xmlns:a16="http://schemas.microsoft.com/office/drawing/2014/main" id="{6AC980CF-007C-823C-8840-7E8D88DCF19B}"/>
              </a:ext>
            </a:extLst>
          </p:cNvPr>
          <p:cNvGrpSpPr/>
          <p:nvPr/>
        </p:nvGrpSpPr>
        <p:grpSpPr>
          <a:xfrm>
            <a:off x="2710346" y="555206"/>
            <a:ext cx="1695961" cy="3584074"/>
            <a:chOff x="5694166" y="551112"/>
            <a:chExt cx="1695961" cy="3584074"/>
          </a:xfrm>
        </p:grpSpPr>
        <p:grpSp>
          <p:nvGrpSpPr>
            <p:cNvPr id="242" name="Google Shape;1677;p69">
              <a:extLst>
                <a:ext uri="{FF2B5EF4-FFF2-40B4-BE49-F238E27FC236}">
                  <a16:creationId xmlns:a16="http://schemas.microsoft.com/office/drawing/2014/main" id="{F0206AFB-E778-648B-FADA-50632AEC9BB8}"/>
                </a:ext>
              </a:extLst>
            </p:cNvPr>
            <p:cNvGrpSpPr/>
            <p:nvPr/>
          </p:nvGrpSpPr>
          <p:grpSpPr>
            <a:xfrm>
              <a:off x="5694166" y="551112"/>
              <a:ext cx="1695961" cy="3584074"/>
              <a:chOff x="5694166" y="779712"/>
              <a:chExt cx="1695961" cy="3584074"/>
            </a:xfrm>
          </p:grpSpPr>
          <p:sp>
            <p:nvSpPr>
              <p:cNvPr id="253" name="Google Shape;1678;p69">
                <a:extLst>
                  <a:ext uri="{FF2B5EF4-FFF2-40B4-BE49-F238E27FC236}">
                    <a16:creationId xmlns:a16="http://schemas.microsoft.com/office/drawing/2014/main" id="{EBB85B1B-CBD2-ED08-03AB-5D67221FF7D7}"/>
                  </a:ext>
                </a:extLst>
              </p:cNvPr>
              <p:cNvSpPr/>
              <p:nvPr/>
            </p:nvSpPr>
            <p:spPr>
              <a:xfrm rot="5400000">
                <a:off x="6827003" y="3632397"/>
                <a:ext cx="40" cy="40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1"/>
                    </a:moveTo>
                    <a:close/>
                  </a:path>
                </a:pathLst>
              </a:custGeom>
              <a:noFill/>
              <a:ln w="200" cap="flat" cmpd="sng">
                <a:solidFill>
                  <a:srgbClr val="E85B99"/>
                </a:solidFill>
                <a:prstDash val="solid"/>
                <a:miter lim="10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254" name="Google Shape;1679;p69">
                <a:extLst>
                  <a:ext uri="{FF2B5EF4-FFF2-40B4-BE49-F238E27FC236}">
                    <a16:creationId xmlns:a16="http://schemas.microsoft.com/office/drawing/2014/main" id="{499DB5B0-7240-3F4D-2D86-BCDD7DD214F0}"/>
                  </a:ext>
                </a:extLst>
              </p:cNvPr>
              <p:cNvSpPr/>
              <p:nvPr/>
            </p:nvSpPr>
            <p:spPr>
              <a:xfrm rot="-5400000" flipH="1">
                <a:off x="6900109" y="2905502"/>
                <a:ext cx="40" cy="40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1"/>
                    </a:moveTo>
                    <a:close/>
                  </a:path>
                </a:pathLst>
              </a:custGeom>
              <a:noFill/>
              <a:ln w="200" cap="flat" cmpd="sng">
                <a:solidFill>
                  <a:srgbClr val="E85B99"/>
                </a:solidFill>
                <a:prstDash val="solid"/>
                <a:miter lim="10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1680;p69">
                <a:extLst>
                  <a:ext uri="{FF2B5EF4-FFF2-40B4-BE49-F238E27FC236}">
                    <a16:creationId xmlns:a16="http://schemas.microsoft.com/office/drawing/2014/main" id="{68336BD9-F5A1-AA23-94BC-D47F973CB401}"/>
                  </a:ext>
                </a:extLst>
              </p:cNvPr>
              <p:cNvSpPr/>
              <p:nvPr/>
            </p:nvSpPr>
            <p:spPr>
              <a:xfrm rot="-5400000" flipH="1">
                <a:off x="6895720" y="4363746"/>
                <a:ext cx="40" cy="40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close/>
                  </a:path>
                </a:pathLst>
              </a:custGeom>
              <a:noFill/>
              <a:ln w="200" cap="flat" cmpd="sng">
                <a:solidFill>
                  <a:srgbClr val="E85B99"/>
                </a:solidFill>
                <a:prstDash val="solid"/>
                <a:miter lim="10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1681;p69">
                <a:extLst>
                  <a:ext uri="{FF2B5EF4-FFF2-40B4-BE49-F238E27FC236}">
                    <a16:creationId xmlns:a16="http://schemas.microsoft.com/office/drawing/2014/main" id="{2881C396-D2A0-8675-4085-BB8BB4A08DA7}"/>
                  </a:ext>
                </a:extLst>
              </p:cNvPr>
              <p:cNvSpPr/>
              <p:nvPr/>
            </p:nvSpPr>
            <p:spPr>
              <a:xfrm rot="5400000">
                <a:off x="6822654" y="2174153"/>
                <a:ext cx="40" cy="40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1"/>
                    </a:moveTo>
                    <a:close/>
                  </a:path>
                </a:pathLst>
              </a:custGeom>
              <a:noFill/>
              <a:ln w="200" cap="flat" cmpd="sng">
                <a:solidFill>
                  <a:srgbClr val="E85B99"/>
                </a:solidFill>
                <a:prstDash val="solid"/>
                <a:miter lim="10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1682;p69">
                <a:extLst>
                  <a:ext uri="{FF2B5EF4-FFF2-40B4-BE49-F238E27FC236}">
                    <a16:creationId xmlns:a16="http://schemas.microsoft.com/office/drawing/2014/main" id="{FD1F2170-3DFC-12CE-B5DB-ECBE0E15BB6D}"/>
                  </a:ext>
                </a:extLst>
              </p:cNvPr>
              <p:cNvSpPr/>
              <p:nvPr/>
            </p:nvSpPr>
            <p:spPr>
              <a:xfrm>
                <a:off x="5694166" y="779712"/>
                <a:ext cx="1674846" cy="3547373"/>
              </a:xfrm>
              <a:custGeom>
                <a:avLst/>
                <a:gdLst/>
                <a:ahLst/>
                <a:cxnLst/>
                <a:rect l="l" t="t" r="r" b="b"/>
                <a:pathLst>
                  <a:path w="28332" h="60006" extrusionOk="0">
                    <a:moveTo>
                      <a:pt x="4041" y="0"/>
                    </a:moveTo>
                    <a:cubicBezTo>
                      <a:pt x="1808" y="0"/>
                      <a:pt x="0" y="1808"/>
                      <a:pt x="0" y="4041"/>
                    </a:cubicBezTo>
                    <a:lnTo>
                      <a:pt x="0" y="55968"/>
                    </a:lnTo>
                    <a:cubicBezTo>
                      <a:pt x="0" y="58199"/>
                      <a:pt x="1808" y="60007"/>
                      <a:pt x="4041" y="60007"/>
                    </a:cubicBezTo>
                    <a:lnTo>
                      <a:pt x="24291" y="60007"/>
                    </a:lnTo>
                    <a:cubicBezTo>
                      <a:pt x="26522" y="60007"/>
                      <a:pt x="28331" y="58199"/>
                      <a:pt x="28331" y="55968"/>
                    </a:cubicBezTo>
                    <a:lnTo>
                      <a:pt x="28331" y="4041"/>
                    </a:lnTo>
                    <a:cubicBezTo>
                      <a:pt x="28331" y="1808"/>
                      <a:pt x="26522" y="0"/>
                      <a:pt x="24291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5F8FF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  <a:effectLst>
                <a:outerShdw blurRad="100013" dist="28575" algn="bl" rotWithShape="0">
                  <a:schemeClr val="dk1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1683;p69">
                <a:extLst>
                  <a:ext uri="{FF2B5EF4-FFF2-40B4-BE49-F238E27FC236}">
                    <a16:creationId xmlns:a16="http://schemas.microsoft.com/office/drawing/2014/main" id="{17FFC1D2-D31C-9220-C756-E155B6CFDB67}"/>
                  </a:ext>
                </a:extLst>
              </p:cNvPr>
              <p:cNvSpPr/>
              <p:nvPr/>
            </p:nvSpPr>
            <p:spPr>
              <a:xfrm>
                <a:off x="5889772" y="4294043"/>
                <a:ext cx="1251110" cy="19863"/>
              </a:xfrm>
              <a:custGeom>
                <a:avLst/>
                <a:gdLst/>
                <a:ahLst/>
                <a:cxnLst/>
                <a:rect l="l" t="t" r="r" b="b"/>
                <a:pathLst>
                  <a:path w="21164" h="336" extrusionOk="0">
                    <a:moveTo>
                      <a:pt x="0" y="166"/>
                    </a:moveTo>
                    <a:cubicBezTo>
                      <a:pt x="1763" y="103"/>
                      <a:pt x="3527" y="59"/>
                      <a:pt x="5291" y="38"/>
                    </a:cubicBezTo>
                    <a:cubicBezTo>
                      <a:pt x="7054" y="11"/>
                      <a:pt x="8818" y="4"/>
                      <a:pt x="10582" y="1"/>
                    </a:cubicBezTo>
                    <a:cubicBezTo>
                      <a:pt x="12346" y="3"/>
                      <a:pt x="14110" y="11"/>
                      <a:pt x="15873" y="38"/>
                    </a:cubicBezTo>
                    <a:cubicBezTo>
                      <a:pt x="17637" y="59"/>
                      <a:pt x="19401" y="103"/>
                      <a:pt x="21164" y="167"/>
                    </a:cubicBezTo>
                    <a:cubicBezTo>
                      <a:pt x="19401" y="233"/>
                      <a:pt x="17637" y="277"/>
                      <a:pt x="15873" y="298"/>
                    </a:cubicBezTo>
                    <a:cubicBezTo>
                      <a:pt x="14110" y="325"/>
                      <a:pt x="12346" y="331"/>
                      <a:pt x="10582" y="335"/>
                    </a:cubicBezTo>
                    <a:cubicBezTo>
                      <a:pt x="8818" y="331"/>
                      <a:pt x="7054" y="325"/>
                      <a:pt x="5291" y="298"/>
                    </a:cubicBezTo>
                    <a:cubicBezTo>
                      <a:pt x="3527" y="275"/>
                      <a:pt x="1763" y="232"/>
                      <a:pt x="0" y="16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1684;p69">
                <a:extLst>
                  <a:ext uri="{FF2B5EF4-FFF2-40B4-BE49-F238E27FC236}">
                    <a16:creationId xmlns:a16="http://schemas.microsoft.com/office/drawing/2014/main" id="{AEB35458-8AB7-7F00-6129-1E4242B3D2D0}"/>
                  </a:ext>
                </a:extLst>
              </p:cNvPr>
              <p:cNvSpPr/>
              <p:nvPr/>
            </p:nvSpPr>
            <p:spPr>
              <a:xfrm>
                <a:off x="7334264" y="1034076"/>
                <a:ext cx="19744" cy="2818130"/>
              </a:xfrm>
              <a:custGeom>
                <a:avLst/>
                <a:gdLst/>
                <a:ahLst/>
                <a:cxnLst/>
                <a:rect l="l" t="t" r="r" b="b"/>
                <a:pathLst>
                  <a:path w="334" h="47672" extrusionOk="0">
                    <a:moveTo>
                      <a:pt x="168" y="1"/>
                    </a:moveTo>
                    <a:cubicBezTo>
                      <a:pt x="205" y="1987"/>
                      <a:pt x="221" y="3974"/>
                      <a:pt x="250" y="5960"/>
                    </a:cubicBezTo>
                    <a:lnTo>
                      <a:pt x="296" y="11919"/>
                    </a:lnTo>
                    <a:cubicBezTo>
                      <a:pt x="322" y="15891"/>
                      <a:pt x="321" y="19864"/>
                      <a:pt x="334" y="23836"/>
                    </a:cubicBezTo>
                    <a:cubicBezTo>
                      <a:pt x="321" y="27809"/>
                      <a:pt x="322" y="31781"/>
                      <a:pt x="296" y="35753"/>
                    </a:cubicBezTo>
                    <a:lnTo>
                      <a:pt x="250" y="41712"/>
                    </a:lnTo>
                    <a:cubicBezTo>
                      <a:pt x="221" y="43698"/>
                      <a:pt x="206" y="45685"/>
                      <a:pt x="168" y="47671"/>
                    </a:cubicBezTo>
                    <a:cubicBezTo>
                      <a:pt x="129" y="45685"/>
                      <a:pt x="114" y="43698"/>
                      <a:pt x="86" y="41712"/>
                    </a:cubicBezTo>
                    <a:lnTo>
                      <a:pt x="40" y="35753"/>
                    </a:lnTo>
                    <a:cubicBezTo>
                      <a:pt x="13" y="31781"/>
                      <a:pt x="14" y="27808"/>
                      <a:pt x="1" y="23836"/>
                    </a:cubicBezTo>
                    <a:cubicBezTo>
                      <a:pt x="15" y="19864"/>
                      <a:pt x="13" y="15891"/>
                      <a:pt x="40" y="11919"/>
                    </a:cubicBezTo>
                    <a:lnTo>
                      <a:pt x="86" y="5960"/>
                    </a:lnTo>
                    <a:cubicBezTo>
                      <a:pt x="114" y="3974"/>
                      <a:pt x="131" y="1987"/>
                      <a:pt x="16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1685;p69">
                <a:extLst>
                  <a:ext uri="{FF2B5EF4-FFF2-40B4-BE49-F238E27FC236}">
                    <a16:creationId xmlns:a16="http://schemas.microsoft.com/office/drawing/2014/main" id="{267A355B-A489-65E6-D354-30116E3B1876}"/>
                  </a:ext>
                </a:extLst>
              </p:cNvPr>
              <p:cNvSpPr/>
              <p:nvPr/>
            </p:nvSpPr>
            <p:spPr>
              <a:xfrm>
                <a:off x="7365889" y="1401759"/>
                <a:ext cx="24237" cy="212991"/>
              </a:xfrm>
              <a:custGeom>
                <a:avLst/>
                <a:gdLst/>
                <a:ahLst/>
                <a:cxnLst/>
                <a:rect l="l" t="t" r="r" b="b"/>
                <a:pathLst>
                  <a:path w="410" h="3602" extrusionOk="0">
                    <a:moveTo>
                      <a:pt x="406" y="3602"/>
                    </a:moveTo>
                    <a:lnTo>
                      <a:pt x="0" y="3602"/>
                    </a:lnTo>
                    <a:lnTo>
                      <a:pt x="0" y="1"/>
                    </a:lnTo>
                    <a:lnTo>
                      <a:pt x="406" y="1"/>
                    </a:lnTo>
                    <a:cubicBezTo>
                      <a:pt x="407" y="1"/>
                      <a:pt x="409" y="2"/>
                      <a:pt x="409" y="3"/>
                    </a:cubicBezTo>
                    <a:lnTo>
                      <a:pt x="409" y="3599"/>
                    </a:lnTo>
                    <a:cubicBezTo>
                      <a:pt x="409" y="3602"/>
                      <a:pt x="409" y="3602"/>
                      <a:pt x="406" y="36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1686;p69">
                <a:extLst>
                  <a:ext uri="{FF2B5EF4-FFF2-40B4-BE49-F238E27FC236}">
                    <a16:creationId xmlns:a16="http://schemas.microsoft.com/office/drawing/2014/main" id="{03AE41D5-829D-335B-C548-F1EB59CB1BAB}"/>
                  </a:ext>
                </a:extLst>
              </p:cNvPr>
              <p:cNvSpPr/>
              <p:nvPr/>
            </p:nvSpPr>
            <p:spPr>
              <a:xfrm>
                <a:off x="7365889" y="1614743"/>
                <a:ext cx="24237" cy="212991"/>
              </a:xfrm>
              <a:custGeom>
                <a:avLst/>
                <a:gdLst/>
                <a:ahLst/>
                <a:cxnLst/>
                <a:rect l="l" t="t" r="r" b="b"/>
                <a:pathLst>
                  <a:path w="410" h="3602" extrusionOk="0">
                    <a:moveTo>
                      <a:pt x="406" y="3602"/>
                    </a:moveTo>
                    <a:lnTo>
                      <a:pt x="0" y="3602"/>
                    </a:lnTo>
                    <a:lnTo>
                      <a:pt x="0" y="0"/>
                    </a:lnTo>
                    <a:lnTo>
                      <a:pt x="406" y="0"/>
                    </a:lnTo>
                    <a:cubicBezTo>
                      <a:pt x="407" y="0"/>
                      <a:pt x="409" y="2"/>
                      <a:pt x="409" y="4"/>
                    </a:cubicBezTo>
                    <a:lnTo>
                      <a:pt x="409" y="3600"/>
                    </a:lnTo>
                    <a:cubicBezTo>
                      <a:pt x="409" y="3601"/>
                      <a:pt x="409" y="3602"/>
                      <a:pt x="406" y="36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1687;p69">
                <a:extLst>
                  <a:ext uri="{FF2B5EF4-FFF2-40B4-BE49-F238E27FC236}">
                    <a16:creationId xmlns:a16="http://schemas.microsoft.com/office/drawing/2014/main" id="{ACF08A44-9D0D-F528-9525-9B7B0F65891E}"/>
                  </a:ext>
                </a:extLst>
              </p:cNvPr>
              <p:cNvSpPr/>
              <p:nvPr/>
            </p:nvSpPr>
            <p:spPr>
              <a:xfrm>
                <a:off x="7365889" y="1926624"/>
                <a:ext cx="24237" cy="364030"/>
              </a:xfrm>
              <a:custGeom>
                <a:avLst/>
                <a:gdLst/>
                <a:ahLst/>
                <a:cxnLst/>
                <a:rect l="l" t="t" r="r" b="b"/>
                <a:pathLst>
                  <a:path w="410" h="6158" extrusionOk="0">
                    <a:moveTo>
                      <a:pt x="406" y="6158"/>
                    </a:moveTo>
                    <a:lnTo>
                      <a:pt x="0" y="6158"/>
                    </a:lnTo>
                    <a:lnTo>
                      <a:pt x="0" y="0"/>
                    </a:lnTo>
                    <a:lnTo>
                      <a:pt x="406" y="0"/>
                    </a:lnTo>
                    <a:cubicBezTo>
                      <a:pt x="407" y="0"/>
                      <a:pt x="409" y="2"/>
                      <a:pt x="409" y="3"/>
                    </a:cubicBezTo>
                    <a:lnTo>
                      <a:pt x="409" y="6155"/>
                    </a:lnTo>
                    <a:cubicBezTo>
                      <a:pt x="409" y="6157"/>
                      <a:pt x="409" y="6158"/>
                      <a:pt x="406" y="615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</p:grpSp>
        <p:pic>
          <p:nvPicPr>
            <p:cNvPr id="243" name="Google Shape;1688;p69">
              <a:extLst>
                <a:ext uri="{FF2B5EF4-FFF2-40B4-BE49-F238E27FC236}">
                  <a16:creationId xmlns:a16="http://schemas.microsoft.com/office/drawing/2014/main" id="{AF7F146D-ED29-2399-046F-E67D910681A6}"/>
                </a:ext>
              </a:extLst>
            </p:cNvPr>
            <p:cNvPicPr preferRelativeResize="0"/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72" b="572"/>
            <a:stretch/>
          </p:blipFill>
          <p:spPr>
            <a:xfrm>
              <a:off x="5741450" y="600400"/>
              <a:ext cx="1612500" cy="3448800"/>
            </a:xfrm>
            <a:prstGeom prst="roundRect">
              <a:avLst>
                <a:gd name="adj" fmla="val 13105"/>
              </a:avLst>
            </a:prstGeom>
            <a:noFill/>
            <a:ln>
              <a:noFill/>
            </a:ln>
          </p:spPr>
        </p:pic>
        <p:grpSp>
          <p:nvGrpSpPr>
            <p:cNvPr id="244" name="Google Shape;1691;p69">
              <a:extLst>
                <a:ext uri="{FF2B5EF4-FFF2-40B4-BE49-F238E27FC236}">
                  <a16:creationId xmlns:a16="http://schemas.microsoft.com/office/drawing/2014/main" id="{C5204A98-BEAD-887F-734C-9C44DD44D414}"/>
                </a:ext>
              </a:extLst>
            </p:cNvPr>
            <p:cNvGrpSpPr/>
            <p:nvPr/>
          </p:nvGrpSpPr>
          <p:grpSpPr>
            <a:xfrm>
              <a:off x="6115643" y="601485"/>
              <a:ext cx="831866" cy="133895"/>
              <a:chOff x="6115643" y="822924"/>
              <a:chExt cx="831866" cy="133895"/>
            </a:xfrm>
          </p:grpSpPr>
          <p:sp>
            <p:nvSpPr>
              <p:cNvPr id="245" name="Google Shape;1692;p69">
                <a:extLst>
                  <a:ext uri="{FF2B5EF4-FFF2-40B4-BE49-F238E27FC236}">
                    <a16:creationId xmlns:a16="http://schemas.microsoft.com/office/drawing/2014/main" id="{55EF7654-0E66-9CD9-06ED-DE36A0827EF0}"/>
                  </a:ext>
                </a:extLst>
              </p:cNvPr>
              <p:cNvSpPr/>
              <p:nvPr/>
            </p:nvSpPr>
            <p:spPr>
              <a:xfrm>
                <a:off x="6115643" y="822924"/>
                <a:ext cx="831866" cy="133895"/>
              </a:xfrm>
              <a:custGeom>
                <a:avLst/>
                <a:gdLst/>
                <a:ahLst/>
                <a:cxnLst/>
                <a:rect l="l" t="t" r="r" b="b"/>
                <a:pathLst>
                  <a:path w="14072" h="2265" extrusionOk="0">
                    <a:moveTo>
                      <a:pt x="1" y="1"/>
                    </a:moveTo>
                    <a:lnTo>
                      <a:pt x="461" y="1023"/>
                    </a:lnTo>
                    <a:cubicBezTo>
                      <a:pt x="801" y="1775"/>
                      <a:pt x="1587" y="2264"/>
                      <a:pt x="2457" y="2264"/>
                    </a:cubicBezTo>
                    <a:lnTo>
                      <a:pt x="11614" y="2264"/>
                    </a:lnTo>
                    <a:cubicBezTo>
                      <a:pt x="12485" y="2264"/>
                      <a:pt x="13272" y="1776"/>
                      <a:pt x="13611" y="1023"/>
                    </a:cubicBezTo>
                    <a:lnTo>
                      <a:pt x="14072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00000">
                    <a:srgbClr val="F5F8FF"/>
                  </a:gs>
                </a:gsLst>
                <a:lin ang="809933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1693;p69">
                <a:extLst>
                  <a:ext uri="{FF2B5EF4-FFF2-40B4-BE49-F238E27FC236}">
                    <a16:creationId xmlns:a16="http://schemas.microsoft.com/office/drawing/2014/main" id="{29D63AC1-D0A5-C5EF-1F9F-B54783BF5DD7}"/>
                  </a:ext>
                </a:extLst>
              </p:cNvPr>
              <p:cNvSpPr/>
              <p:nvPr/>
            </p:nvSpPr>
            <p:spPr>
              <a:xfrm>
                <a:off x="6338914" y="877781"/>
                <a:ext cx="378040" cy="24178"/>
              </a:xfrm>
              <a:custGeom>
                <a:avLst/>
                <a:gdLst/>
                <a:ahLst/>
                <a:cxnLst/>
                <a:rect l="l" t="t" r="r" b="b"/>
                <a:pathLst>
                  <a:path w="6395" h="409" extrusionOk="0">
                    <a:moveTo>
                      <a:pt x="6191" y="408"/>
                    </a:moveTo>
                    <a:lnTo>
                      <a:pt x="204" y="408"/>
                    </a:lnTo>
                    <a:cubicBezTo>
                      <a:pt x="91" y="408"/>
                      <a:pt x="0" y="317"/>
                      <a:pt x="0" y="205"/>
                    </a:cubicBezTo>
                    <a:lnTo>
                      <a:pt x="0" y="205"/>
                    </a:lnTo>
                    <a:cubicBezTo>
                      <a:pt x="0" y="92"/>
                      <a:pt x="91" y="1"/>
                      <a:pt x="204" y="1"/>
                    </a:cubicBezTo>
                    <a:lnTo>
                      <a:pt x="6191" y="1"/>
                    </a:lnTo>
                    <a:cubicBezTo>
                      <a:pt x="6303" y="1"/>
                      <a:pt x="6394" y="92"/>
                      <a:pt x="6394" y="205"/>
                    </a:cubicBezTo>
                    <a:lnTo>
                      <a:pt x="6394" y="205"/>
                    </a:lnTo>
                    <a:cubicBezTo>
                      <a:pt x="6394" y="317"/>
                      <a:pt x="6303" y="408"/>
                      <a:pt x="6191" y="40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1694;p69">
                <a:extLst>
                  <a:ext uri="{FF2B5EF4-FFF2-40B4-BE49-F238E27FC236}">
                    <a16:creationId xmlns:a16="http://schemas.microsoft.com/office/drawing/2014/main" id="{29083B02-ACFF-8EC0-429F-4B0270C27F51}"/>
                  </a:ext>
                </a:extLst>
              </p:cNvPr>
              <p:cNvSpPr/>
              <p:nvPr/>
            </p:nvSpPr>
            <p:spPr>
              <a:xfrm>
                <a:off x="6784569" y="862352"/>
                <a:ext cx="52849" cy="55095"/>
              </a:xfrm>
              <a:custGeom>
                <a:avLst/>
                <a:gdLst/>
                <a:ahLst/>
                <a:cxnLst/>
                <a:rect l="l" t="t" r="r" b="b"/>
                <a:pathLst>
                  <a:path w="894" h="932" extrusionOk="0">
                    <a:moveTo>
                      <a:pt x="893" y="466"/>
                    </a:moveTo>
                    <a:cubicBezTo>
                      <a:pt x="893" y="722"/>
                      <a:pt x="694" y="931"/>
                      <a:pt x="447" y="931"/>
                    </a:cubicBezTo>
                    <a:cubicBezTo>
                      <a:pt x="201" y="931"/>
                      <a:pt x="0" y="722"/>
                      <a:pt x="0" y="466"/>
                    </a:cubicBezTo>
                    <a:cubicBezTo>
                      <a:pt x="0" y="209"/>
                      <a:pt x="201" y="0"/>
                      <a:pt x="447" y="0"/>
                    </a:cubicBezTo>
                    <a:cubicBezTo>
                      <a:pt x="694" y="0"/>
                      <a:pt x="893" y="209"/>
                      <a:pt x="893" y="46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1695;p69">
                <a:extLst>
                  <a:ext uri="{FF2B5EF4-FFF2-40B4-BE49-F238E27FC236}">
                    <a16:creationId xmlns:a16="http://schemas.microsoft.com/office/drawing/2014/main" id="{01B76280-F161-1F19-5796-2D5A0ACA2371}"/>
                  </a:ext>
                </a:extLst>
              </p:cNvPr>
              <p:cNvSpPr/>
              <p:nvPr/>
            </p:nvSpPr>
            <p:spPr>
              <a:xfrm>
                <a:off x="6796392" y="869032"/>
                <a:ext cx="16848" cy="17616"/>
              </a:xfrm>
              <a:custGeom>
                <a:avLst/>
                <a:gdLst/>
                <a:ahLst/>
                <a:cxnLst/>
                <a:rect l="l" t="t" r="r" b="b"/>
                <a:pathLst>
                  <a:path w="285" h="298" extrusionOk="0">
                    <a:moveTo>
                      <a:pt x="284" y="149"/>
                    </a:moveTo>
                    <a:cubicBezTo>
                      <a:pt x="284" y="231"/>
                      <a:pt x="221" y="297"/>
                      <a:pt x="142" y="297"/>
                    </a:cubicBezTo>
                    <a:cubicBezTo>
                      <a:pt x="64" y="297"/>
                      <a:pt x="1" y="231"/>
                      <a:pt x="1" y="149"/>
                    </a:cubicBezTo>
                    <a:cubicBezTo>
                      <a:pt x="1" y="67"/>
                      <a:pt x="64" y="1"/>
                      <a:pt x="142" y="1"/>
                    </a:cubicBezTo>
                    <a:cubicBezTo>
                      <a:pt x="221" y="1"/>
                      <a:pt x="284" y="67"/>
                      <a:pt x="284" y="14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1696;p69">
                <a:extLst>
                  <a:ext uri="{FF2B5EF4-FFF2-40B4-BE49-F238E27FC236}">
                    <a16:creationId xmlns:a16="http://schemas.microsoft.com/office/drawing/2014/main" id="{764B2F93-249E-6619-AE43-F52F1FEC2952}"/>
                  </a:ext>
                </a:extLst>
              </p:cNvPr>
              <p:cNvSpPr/>
              <p:nvPr/>
            </p:nvSpPr>
            <p:spPr>
              <a:xfrm>
                <a:off x="6815604" y="892441"/>
                <a:ext cx="11941" cy="12414"/>
              </a:xfrm>
              <a:custGeom>
                <a:avLst/>
                <a:gdLst/>
                <a:ahLst/>
                <a:cxnLst/>
                <a:rect l="l" t="t" r="r" b="b"/>
                <a:pathLst>
                  <a:path w="201" h="210" extrusionOk="0">
                    <a:moveTo>
                      <a:pt x="202" y="105"/>
                    </a:moveTo>
                    <a:cubicBezTo>
                      <a:pt x="202" y="163"/>
                      <a:pt x="157" y="209"/>
                      <a:pt x="101" y="209"/>
                    </a:cubicBezTo>
                    <a:cubicBezTo>
                      <a:pt x="45" y="209"/>
                      <a:pt x="0" y="163"/>
                      <a:pt x="0" y="105"/>
                    </a:cubicBezTo>
                    <a:cubicBezTo>
                      <a:pt x="0" y="47"/>
                      <a:pt x="45" y="1"/>
                      <a:pt x="101" y="1"/>
                    </a:cubicBezTo>
                    <a:cubicBezTo>
                      <a:pt x="157" y="1"/>
                      <a:pt x="202" y="47"/>
                      <a:pt x="202" y="10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1697;p69">
                <a:extLst>
                  <a:ext uri="{FF2B5EF4-FFF2-40B4-BE49-F238E27FC236}">
                    <a16:creationId xmlns:a16="http://schemas.microsoft.com/office/drawing/2014/main" id="{EBBFF342-3450-4A39-B35C-4D157A0C1E77}"/>
                  </a:ext>
                </a:extLst>
              </p:cNvPr>
              <p:cNvSpPr/>
              <p:nvPr/>
            </p:nvSpPr>
            <p:spPr>
              <a:xfrm>
                <a:off x="6253377" y="866726"/>
                <a:ext cx="21400" cy="22286"/>
              </a:xfrm>
              <a:custGeom>
                <a:avLst/>
                <a:gdLst/>
                <a:ahLst/>
                <a:cxnLst/>
                <a:rect l="l" t="t" r="r" b="b"/>
                <a:pathLst>
                  <a:path w="362" h="377" extrusionOk="0">
                    <a:moveTo>
                      <a:pt x="362" y="188"/>
                    </a:moveTo>
                    <a:cubicBezTo>
                      <a:pt x="362" y="292"/>
                      <a:pt x="281" y="376"/>
                      <a:pt x="181" y="376"/>
                    </a:cubicBezTo>
                    <a:cubicBezTo>
                      <a:pt x="81" y="376"/>
                      <a:pt x="1" y="292"/>
                      <a:pt x="1" y="188"/>
                    </a:cubicBezTo>
                    <a:cubicBezTo>
                      <a:pt x="1" y="85"/>
                      <a:pt x="81" y="1"/>
                      <a:pt x="181" y="1"/>
                    </a:cubicBezTo>
                    <a:cubicBezTo>
                      <a:pt x="281" y="1"/>
                      <a:pt x="362" y="85"/>
                      <a:pt x="362" y="18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1698;p69">
                <a:extLst>
                  <a:ext uri="{FF2B5EF4-FFF2-40B4-BE49-F238E27FC236}">
                    <a16:creationId xmlns:a16="http://schemas.microsoft.com/office/drawing/2014/main" id="{EEB30F7D-BE24-D4A1-3F69-12688B5D043D}"/>
                  </a:ext>
                </a:extLst>
              </p:cNvPr>
              <p:cNvSpPr/>
              <p:nvPr/>
            </p:nvSpPr>
            <p:spPr>
              <a:xfrm>
                <a:off x="6258165" y="869446"/>
                <a:ext cx="6857" cy="7153"/>
              </a:xfrm>
              <a:custGeom>
                <a:avLst/>
                <a:gdLst/>
                <a:ahLst/>
                <a:cxnLst/>
                <a:rect l="l" t="t" r="r" b="b"/>
                <a:pathLst>
                  <a:path w="115" h="120" extrusionOk="0">
                    <a:moveTo>
                      <a:pt x="115" y="60"/>
                    </a:moveTo>
                    <a:cubicBezTo>
                      <a:pt x="115" y="94"/>
                      <a:pt x="89" y="120"/>
                      <a:pt x="58" y="120"/>
                    </a:cubicBezTo>
                    <a:cubicBezTo>
                      <a:pt x="26" y="120"/>
                      <a:pt x="0" y="94"/>
                      <a:pt x="0" y="60"/>
                    </a:cubicBezTo>
                    <a:cubicBezTo>
                      <a:pt x="0" y="27"/>
                      <a:pt x="26" y="1"/>
                      <a:pt x="58" y="1"/>
                    </a:cubicBezTo>
                    <a:cubicBezTo>
                      <a:pt x="89" y="1"/>
                      <a:pt x="115" y="27"/>
                      <a:pt x="115" y="6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1699;p69">
                <a:extLst>
                  <a:ext uri="{FF2B5EF4-FFF2-40B4-BE49-F238E27FC236}">
                    <a16:creationId xmlns:a16="http://schemas.microsoft.com/office/drawing/2014/main" id="{A5CA4C0B-6C38-F2E2-1630-E1458038392D}"/>
                  </a:ext>
                </a:extLst>
              </p:cNvPr>
              <p:cNvSpPr/>
              <p:nvPr/>
            </p:nvSpPr>
            <p:spPr>
              <a:xfrm>
                <a:off x="6265968" y="878845"/>
                <a:ext cx="4907" cy="5025"/>
              </a:xfrm>
              <a:custGeom>
                <a:avLst/>
                <a:gdLst/>
                <a:ahLst/>
                <a:cxnLst/>
                <a:rect l="l" t="t" r="r" b="b"/>
                <a:pathLst>
                  <a:path w="83" h="85" extrusionOk="0">
                    <a:moveTo>
                      <a:pt x="82" y="42"/>
                    </a:moveTo>
                    <a:cubicBezTo>
                      <a:pt x="82" y="65"/>
                      <a:pt x="64" y="84"/>
                      <a:pt x="41" y="84"/>
                    </a:cubicBezTo>
                    <a:cubicBezTo>
                      <a:pt x="18" y="84"/>
                      <a:pt x="0" y="65"/>
                      <a:pt x="0" y="42"/>
                    </a:cubicBezTo>
                    <a:cubicBezTo>
                      <a:pt x="0" y="19"/>
                      <a:pt x="18" y="0"/>
                      <a:pt x="41" y="0"/>
                    </a:cubicBezTo>
                    <a:cubicBezTo>
                      <a:pt x="63" y="1"/>
                      <a:pt x="82" y="19"/>
                      <a:pt x="82" y="4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63" name="Group 262">
            <a:extLst>
              <a:ext uri="{FF2B5EF4-FFF2-40B4-BE49-F238E27FC236}">
                <a16:creationId xmlns:a16="http://schemas.microsoft.com/office/drawing/2014/main" id="{B29CC68E-E9E5-C315-0C77-C08200488C3F}"/>
              </a:ext>
            </a:extLst>
          </p:cNvPr>
          <p:cNvGrpSpPr/>
          <p:nvPr/>
        </p:nvGrpSpPr>
        <p:grpSpPr>
          <a:xfrm>
            <a:off x="4756480" y="556173"/>
            <a:ext cx="1695961" cy="3584074"/>
            <a:chOff x="5694166" y="551112"/>
            <a:chExt cx="1695961" cy="3584074"/>
          </a:xfrm>
        </p:grpSpPr>
        <p:grpSp>
          <p:nvGrpSpPr>
            <p:cNvPr id="264" name="Google Shape;1677;p69">
              <a:extLst>
                <a:ext uri="{FF2B5EF4-FFF2-40B4-BE49-F238E27FC236}">
                  <a16:creationId xmlns:a16="http://schemas.microsoft.com/office/drawing/2014/main" id="{875EBDD7-9699-6D58-7779-B4B2631E5C09}"/>
                </a:ext>
              </a:extLst>
            </p:cNvPr>
            <p:cNvGrpSpPr/>
            <p:nvPr/>
          </p:nvGrpSpPr>
          <p:grpSpPr>
            <a:xfrm>
              <a:off x="5694166" y="551112"/>
              <a:ext cx="1695961" cy="3584074"/>
              <a:chOff x="5694166" y="779712"/>
              <a:chExt cx="1695961" cy="3584074"/>
            </a:xfrm>
          </p:grpSpPr>
          <p:sp>
            <p:nvSpPr>
              <p:cNvPr id="275" name="Google Shape;1678;p69">
                <a:extLst>
                  <a:ext uri="{FF2B5EF4-FFF2-40B4-BE49-F238E27FC236}">
                    <a16:creationId xmlns:a16="http://schemas.microsoft.com/office/drawing/2014/main" id="{C43556A3-9768-6B79-19C3-C12CD6A07EA4}"/>
                  </a:ext>
                </a:extLst>
              </p:cNvPr>
              <p:cNvSpPr/>
              <p:nvPr/>
            </p:nvSpPr>
            <p:spPr>
              <a:xfrm rot="5400000">
                <a:off x="6827003" y="3632397"/>
                <a:ext cx="40" cy="40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1"/>
                    </a:moveTo>
                    <a:close/>
                  </a:path>
                </a:pathLst>
              </a:custGeom>
              <a:noFill/>
              <a:ln w="200" cap="flat" cmpd="sng">
                <a:solidFill>
                  <a:srgbClr val="E85B99"/>
                </a:solidFill>
                <a:prstDash val="solid"/>
                <a:miter lim="10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276" name="Google Shape;1679;p69">
                <a:extLst>
                  <a:ext uri="{FF2B5EF4-FFF2-40B4-BE49-F238E27FC236}">
                    <a16:creationId xmlns:a16="http://schemas.microsoft.com/office/drawing/2014/main" id="{D5251E76-FE11-818A-A6F0-372C18BB1393}"/>
                  </a:ext>
                </a:extLst>
              </p:cNvPr>
              <p:cNvSpPr/>
              <p:nvPr/>
            </p:nvSpPr>
            <p:spPr>
              <a:xfrm rot="-5400000" flipH="1">
                <a:off x="6900109" y="2905502"/>
                <a:ext cx="40" cy="40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1"/>
                    </a:moveTo>
                    <a:close/>
                  </a:path>
                </a:pathLst>
              </a:custGeom>
              <a:noFill/>
              <a:ln w="200" cap="flat" cmpd="sng">
                <a:solidFill>
                  <a:srgbClr val="E85B99"/>
                </a:solidFill>
                <a:prstDash val="solid"/>
                <a:miter lim="10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277" name="Google Shape;1680;p69">
                <a:extLst>
                  <a:ext uri="{FF2B5EF4-FFF2-40B4-BE49-F238E27FC236}">
                    <a16:creationId xmlns:a16="http://schemas.microsoft.com/office/drawing/2014/main" id="{697F54B3-49B6-F420-DDB9-E2D60E3294E5}"/>
                  </a:ext>
                </a:extLst>
              </p:cNvPr>
              <p:cNvSpPr/>
              <p:nvPr/>
            </p:nvSpPr>
            <p:spPr>
              <a:xfrm rot="-5400000" flipH="1">
                <a:off x="6895720" y="4363746"/>
                <a:ext cx="40" cy="40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close/>
                  </a:path>
                </a:pathLst>
              </a:custGeom>
              <a:noFill/>
              <a:ln w="200" cap="flat" cmpd="sng">
                <a:solidFill>
                  <a:srgbClr val="E85B99"/>
                </a:solidFill>
                <a:prstDash val="solid"/>
                <a:miter lim="10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1681;p69">
                <a:extLst>
                  <a:ext uri="{FF2B5EF4-FFF2-40B4-BE49-F238E27FC236}">
                    <a16:creationId xmlns:a16="http://schemas.microsoft.com/office/drawing/2014/main" id="{08B4BF2D-1F0F-AD50-2621-EB094E5EFF47}"/>
                  </a:ext>
                </a:extLst>
              </p:cNvPr>
              <p:cNvSpPr/>
              <p:nvPr/>
            </p:nvSpPr>
            <p:spPr>
              <a:xfrm rot="5400000">
                <a:off x="6822654" y="2174153"/>
                <a:ext cx="40" cy="40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1"/>
                    </a:moveTo>
                    <a:close/>
                  </a:path>
                </a:pathLst>
              </a:custGeom>
              <a:noFill/>
              <a:ln w="200" cap="flat" cmpd="sng">
                <a:solidFill>
                  <a:srgbClr val="E85B99"/>
                </a:solidFill>
                <a:prstDash val="solid"/>
                <a:miter lim="10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1682;p69">
                <a:extLst>
                  <a:ext uri="{FF2B5EF4-FFF2-40B4-BE49-F238E27FC236}">
                    <a16:creationId xmlns:a16="http://schemas.microsoft.com/office/drawing/2014/main" id="{CEEF6E76-BFA7-567D-67D3-3344A97A2D2B}"/>
                  </a:ext>
                </a:extLst>
              </p:cNvPr>
              <p:cNvSpPr/>
              <p:nvPr/>
            </p:nvSpPr>
            <p:spPr>
              <a:xfrm>
                <a:off x="5694166" y="779712"/>
                <a:ext cx="1674846" cy="3547373"/>
              </a:xfrm>
              <a:custGeom>
                <a:avLst/>
                <a:gdLst/>
                <a:ahLst/>
                <a:cxnLst/>
                <a:rect l="l" t="t" r="r" b="b"/>
                <a:pathLst>
                  <a:path w="28332" h="60006" extrusionOk="0">
                    <a:moveTo>
                      <a:pt x="4041" y="0"/>
                    </a:moveTo>
                    <a:cubicBezTo>
                      <a:pt x="1808" y="0"/>
                      <a:pt x="0" y="1808"/>
                      <a:pt x="0" y="4041"/>
                    </a:cubicBezTo>
                    <a:lnTo>
                      <a:pt x="0" y="55968"/>
                    </a:lnTo>
                    <a:cubicBezTo>
                      <a:pt x="0" y="58199"/>
                      <a:pt x="1808" y="60007"/>
                      <a:pt x="4041" y="60007"/>
                    </a:cubicBezTo>
                    <a:lnTo>
                      <a:pt x="24291" y="60007"/>
                    </a:lnTo>
                    <a:cubicBezTo>
                      <a:pt x="26522" y="60007"/>
                      <a:pt x="28331" y="58199"/>
                      <a:pt x="28331" y="55968"/>
                    </a:cubicBezTo>
                    <a:lnTo>
                      <a:pt x="28331" y="4041"/>
                    </a:lnTo>
                    <a:cubicBezTo>
                      <a:pt x="28331" y="1808"/>
                      <a:pt x="26522" y="0"/>
                      <a:pt x="24291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5F8FF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  <a:effectLst>
                <a:outerShdw blurRad="100013" dist="28575" algn="bl" rotWithShape="0">
                  <a:schemeClr val="dk1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1683;p69">
                <a:extLst>
                  <a:ext uri="{FF2B5EF4-FFF2-40B4-BE49-F238E27FC236}">
                    <a16:creationId xmlns:a16="http://schemas.microsoft.com/office/drawing/2014/main" id="{533DB6B4-D201-CAA2-E9FD-FE422D299B51}"/>
                  </a:ext>
                </a:extLst>
              </p:cNvPr>
              <p:cNvSpPr/>
              <p:nvPr/>
            </p:nvSpPr>
            <p:spPr>
              <a:xfrm>
                <a:off x="5889772" y="4294043"/>
                <a:ext cx="1251110" cy="19863"/>
              </a:xfrm>
              <a:custGeom>
                <a:avLst/>
                <a:gdLst/>
                <a:ahLst/>
                <a:cxnLst/>
                <a:rect l="l" t="t" r="r" b="b"/>
                <a:pathLst>
                  <a:path w="21164" h="336" extrusionOk="0">
                    <a:moveTo>
                      <a:pt x="0" y="166"/>
                    </a:moveTo>
                    <a:cubicBezTo>
                      <a:pt x="1763" y="103"/>
                      <a:pt x="3527" y="59"/>
                      <a:pt x="5291" y="38"/>
                    </a:cubicBezTo>
                    <a:cubicBezTo>
                      <a:pt x="7054" y="11"/>
                      <a:pt x="8818" y="4"/>
                      <a:pt x="10582" y="1"/>
                    </a:cubicBezTo>
                    <a:cubicBezTo>
                      <a:pt x="12346" y="3"/>
                      <a:pt x="14110" y="11"/>
                      <a:pt x="15873" y="38"/>
                    </a:cubicBezTo>
                    <a:cubicBezTo>
                      <a:pt x="17637" y="59"/>
                      <a:pt x="19401" y="103"/>
                      <a:pt x="21164" y="167"/>
                    </a:cubicBezTo>
                    <a:cubicBezTo>
                      <a:pt x="19401" y="233"/>
                      <a:pt x="17637" y="277"/>
                      <a:pt x="15873" y="298"/>
                    </a:cubicBezTo>
                    <a:cubicBezTo>
                      <a:pt x="14110" y="325"/>
                      <a:pt x="12346" y="331"/>
                      <a:pt x="10582" y="335"/>
                    </a:cubicBezTo>
                    <a:cubicBezTo>
                      <a:pt x="8818" y="331"/>
                      <a:pt x="7054" y="325"/>
                      <a:pt x="5291" y="298"/>
                    </a:cubicBezTo>
                    <a:cubicBezTo>
                      <a:pt x="3527" y="275"/>
                      <a:pt x="1763" y="232"/>
                      <a:pt x="0" y="16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281" name="Google Shape;1684;p69">
                <a:extLst>
                  <a:ext uri="{FF2B5EF4-FFF2-40B4-BE49-F238E27FC236}">
                    <a16:creationId xmlns:a16="http://schemas.microsoft.com/office/drawing/2014/main" id="{4F4078FD-56B6-CC18-81EC-BC6D4B2925C5}"/>
                  </a:ext>
                </a:extLst>
              </p:cNvPr>
              <p:cNvSpPr/>
              <p:nvPr/>
            </p:nvSpPr>
            <p:spPr>
              <a:xfrm>
                <a:off x="7334264" y="1034076"/>
                <a:ext cx="19744" cy="2818130"/>
              </a:xfrm>
              <a:custGeom>
                <a:avLst/>
                <a:gdLst/>
                <a:ahLst/>
                <a:cxnLst/>
                <a:rect l="l" t="t" r="r" b="b"/>
                <a:pathLst>
                  <a:path w="334" h="47672" extrusionOk="0">
                    <a:moveTo>
                      <a:pt x="168" y="1"/>
                    </a:moveTo>
                    <a:cubicBezTo>
                      <a:pt x="205" y="1987"/>
                      <a:pt x="221" y="3974"/>
                      <a:pt x="250" y="5960"/>
                    </a:cubicBezTo>
                    <a:lnTo>
                      <a:pt x="296" y="11919"/>
                    </a:lnTo>
                    <a:cubicBezTo>
                      <a:pt x="322" y="15891"/>
                      <a:pt x="321" y="19864"/>
                      <a:pt x="334" y="23836"/>
                    </a:cubicBezTo>
                    <a:cubicBezTo>
                      <a:pt x="321" y="27809"/>
                      <a:pt x="322" y="31781"/>
                      <a:pt x="296" y="35753"/>
                    </a:cubicBezTo>
                    <a:lnTo>
                      <a:pt x="250" y="41712"/>
                    </a:lnTo>
                    <a:cubicBezTo>
                      <a:pt x="221" y="43698"/>
                      <a:pt x="206" y="45685"/>
                      <a:pt x="168" y="47671"/>
                    </a:cubicBezTo>
                    <a:cubicBezTo>
                      <a:pt x="129" y="45685"/>
                      <a:pt x="114" y="43698"/>
                      <a:pt x="86" y="41712"/>
                    </a:cubicBezTo>
                    <a:lnTo>
                      <a:pt x="40" y="35753"/>
                    </a:lnTo>
                    <a:cubicBezTo>
                      <a:pt x="13" y="31781"/>
                      <a:pt x="14" y="27808"/>
                      <a:pt x="1" y="23836"/>
                    </a:cubicBezTo>
                    <a:cubicBezTo>
                      <a:pt x="15" y="19864"/>
                      <a:pt x="13" y="15891"/>
                      <a:pt x="40" y="11919"/>
                    </a:cubicBezTo>
                    <a:lnTo>
                      <a:pt x="86" y="5960"/>
                    </a:lnTo>
                    <a:cubicBezTo>
                      <a:pt x="114" y="3974"/>
                      <a:pt x="131" y="1987"/>
                      <a:pt x="16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282" name="Google Shape;1685;p69">
                <a:extLst>
                  <a:ext uri="{FF2B5EF4-FFF2-40B4-BE49-F238E27FC236}">
                    <a16:creationId xmlns:a16="http://schemas.microsoft.com/office/drawing/2014/main" id="{6B9A655C-2EAF-DC8E-1B40-00ABF6CBA970}"/>
                  </a:ext>
                </a:extLst>
              </p:cNvPr>
              <p:cNvSpPr/>
              <p:nvPr/>
            </p:nvSpPr>
            <p:spPr>
              <a:xfrm>
                <a:off x="7365889" y="1401759"/>
                <a:ext cx="24237" cy="212991"/>
              </a:xfrm>
              <a:custGeom>
                <a:avLst/>
                <a:gdLst/>
                <a:ahLst/>
                <a:cxnLst/>
                <a:rect l="l" t="t" r="r" b="b"/>
                <a:pathLst>
                  <a:path w="410" h="3602" extrusionOk="0">
                    <a:moveTo>
                      <a:pt x="406" y="3602"/>
                    </a:moveTo>
                    <a:lnTo>
                      <a:pt x="0" y="3602"/>
                    </a:lnTo>
                    <a:lnTo>
                      <a:pt x="0" y="1"/>
                    </a:lnTo>
                    <a:lnTo>
                      <a:pt x="406" y="1"/>
                    </a:lnTo>
                    <a:cubicBezTo>
                      <a:pt x="407" y="1"/>
                      <a:pt x="409" y="2"/>
                      <a:pt x="409" y="3"/>
                    </a:cubicBezTo>
                    <a:lnTo>
                      <a:pt x="409" y="3599"/>
                    </a:lnTo>
                    <a:cubicBezTo>
                      <a:pt x="409" y="3602"/>
                      <a:pt x="409" y="3602"/>
                      <a:pt x="406" y="36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1686;p69">
                <a:extLst>
                  <a:ext uri="{FF2B5EF4-FFF2-40B4-BE49-F238E27FC236}">
                    <a16:creationId xmlns:a16="http://schemas.microsoft.com/office/drawing/2014/main" id="{6229235C-E720-D898-1963-7B07D6DB7983}"/>
                  </a:ext>
                </a:extLst>
              </p:cNvPr>
              <p:cNvSpPr/>
              <p:nvPr/>
            </p:nvSpPr>
            <p:spPr>
              <a:xfrm>
                <a:off x="7365889" y="1614743"/>
                <a:ext cx="24237" cy="212991"/>
              </a:xfrm>
              <a:custGeom>
                <a:avLst/>
                <a:gdLst/>
                <a:ahLst/>
                <a:cxnLst/>
                <a:rect l="l" t="t" r="r" b="b"/>
                <a:pathLst>
                  <a:path w="410" h="3602" extrusionOk="0">
                    <a:moveTo>
                      <a:pt x="406" y="3602"/>
                    </a:moveTo>
                    <a:lnTo>
                      <a:pt x="0" y="3602"/>
                    </a:lnTo>
                    <a:lnTo>
                      <a:pt x="0" y="0"/>
                    </a:lnTo>
                    <a:lnTo>
                      <a:pt x="406" y="0"/>
                    </a:lnTo>
                    <a:cubicBezTo>
                      <a:pt x="407" y="0"/>
                      <a:pt x="409" y="2"/>
                      <a:pt x="409" y="4"/>
                    </a:cubicBezTo>
                    <a:lnTo>
                      <a:pt x="409" y="3600"/>
                    </a:lnTo>
                    <a:cubicBezTo>
                      <a:pt x="409" y="3601"/>
                      <a:pt x="409" y="3602"/>
                      <a:pt x="406" y="36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284" name="Google Shape;1687;p69">
                <a:extLst>
                  <a:ext uri="{FF2B5EF4-FFF2-40B4-BE49-F238E27FC236}">
                    <a16:creationId xmlns:a16="http://schemas.microsoft.com/office/drawing/2014/main" id="{7F649F1C-96BF-9096-C2B2-BD067BFBDBA7}"/>
                  </a:ext>
                </a:extLst>
              </p:cNvPr>
              <p:cNvSpPr/>
              <p:nvPr/>
            </p:nvSpPr>
            <p:spPr>
              <a:xfrm>
                <a:off x="7365889" y="1926624"/>
                <a:ext cx="24237" cy="364030"/>
              </a:xfrm>
              <a:custGeom>
                <a:avLst/>
                <a:gdLst/>
                <a:ahLst/>
                <a:cxnLst/>
                <a:rect l="l" t="t" r="r" b="b"/>
                <a:pathLst>
                  <a:path w="410" h="6158" extrusionOk="0">
                    <a:moveTo>
                      <a:pt x="406" y="6158"/>
                    </a:moveTo>
                    <a:lnTo>
                      <a:pt x="0" y="6158"/>
                    </a:lnTo>
                    <a:lnTo>
                      <a:pt x="0" y="0"/>
                    </a:lnTo>
                    <a:lnTo>
                      <a:pt x="406" y="0"/>
                    </a:lnTo>
                    <a:cubicBezTo>
                      <a:pt x="407" y="0"/>
                      <a:pt x="409" y="2"/>
                      <a:pt x="409" y="3"/>
                    </a:cubicBezTo>
                    <a:lnTo>
                      <a:pt x="409" y="6155"/>
                    </a:lnTo>
                    <a:cubicBezTo>
                      <a:pt x="409" y="6157"/>
                      <a:pt x="409" y="6158"/>
                      <a:pt x="406" y="615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</p:grpSp>
        <p:pic>
          <p:nvPicPr>
            <p:cNvPr id="265" name="Google Shape;1688;p69">
              <a:extLst>
                <a:ext uri="{FF2B5EF4-FFF2-40B4-BE49-F238E27FC236}">
                  <a16:creationId xmlns:a16="http://schemas.microsoft.com/office/drawing/2014/main" id="{75BB3C89-C269-D7CC-9B83-BC09B802A9A2}"/>
                </a:ext>
              </a:extLst>
            </p:cNvPr>
            <p:cNvPicPr preferRelativeResize="0"/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72" b="572"/>
            <a:stretch/>
          </p:blipFill>
          <p:spPr>
            <a:xfrm>
              <a:off x="5741450" y="600400"/>
              <a:ext cx="1612500" cy="3448800"/>
            </a:xfrm>
            <a:prstGeom prst="roundRect">
              <a:avLst>
                <a:gd name="adj" fmla="val 13105"/>
              </a:avLst>
            </a:prstGeom>
            <a:noFill/>
            <a:ln>
              <a:noFill/>
            </a:ln>
          </p:spPr>
        </p:pic>
        <p:grpSp>
          <p:nvGrpSpPr>
            <p:cNvPr id="266" name="Google Shape;1691;p69">
              <a:extLst>
                <a:ext uri="{FF2B5EF4-FFF2-40B4-BE49-F238E27FC236}">
                  <a16:creationId xmlns:a16="http://schemas.microsoft.com/office/drawing/2014/main" id="{676771FA-B354-0190-D47A-BBAC7DF134D4}"/>
                </a:ext>
              </a:extLst>
            </p:cNvPr>
            <p:cNvGrpSpPr/>
            <p:nvPr/>
          </p:nvGrpSpPr>
          <p:grpSpPr>
            <a:xfrm>
              <a:off x="6115643" y="601485"/>
              <a:ext cx="831866" cy="133895"/>
              <a:chOff x="6115643" y="822924"/>
              <a:chExt cx="831866" cy="133895"/>
            </a:xfrm>
          </p:grpSpPr>
          <p:sp>
            <p:nvSpPr>
              <p:cNvPr id="267" name="Google Shape;1692;p69">
                <a:extLst>
                  <a:ext uri="{FF2B5EF4-FFF2-40B4-BE49-F238E27FC236}">
                    <a16:creationId xmlns:a16="http://schemas.microsoft.com/office/drawing/2014/main" id="{3AFD325D-74C6-8533-164D-91F650D982CF}"/>
                  </a:ext>
                </a:extLst>
              </p:cNvPr>
              <p:cNvSpPr/>
              <p:nvPr/>
            </p:nvSpPr>
            <p:spPr>
              <a:xfrm>
                <a:off x="6115643" y="822924"/>
                <a:ext cx="831866" cy="133895"/>
              </a:xfrm>
              <a:custGeom>
                <a:avLst/>
                <a:gdLst/>
                <a:ahLst/>
                <a:cxnLst/>
                <a:rect l="l" t="t" r="r" b="b"/>
                <a:pathLst>
                  <a:path w="14072" h="2265" extrusionOk="0">
                    <a:moveTo>
                      <a:pt x="1" y="1"/>
                    </a:moveTo>
                    <a:lnTo>
                      <a:pt x="461" y="1023"/>
                    </a:lnTo>
                    <a:cubicBezTo>
                      <a:pt x="801" y="1775"/>
                      <a:pt x="1587" y="2264"/>
                      <a:pt x="2457" y="2264"/>
                    </a:cubicBezTo>
                    <a:lnTo>
                      <a:pt x="11614" y="2264"/>
                    </a:lnTo>
                    <a:cubicBezTo>
                      <a:pt x="12485" y="2264"/>
                      <a:pt x="13272" y="1776"/>
                      <a:pt x="13611" y="1023"/>
                    </a:cubicBezTo>
                    <a:lnTo>
                      <a:pt x="14072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00000">
                    <a:srgbClr val="F5F8FF"/>
                  </a:gs>
                </a:gsLst>
                <a:lin ang="809933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1693;p69">
                <a:extLst>
                  <a:ext uri="{FF2B5EF4-FFF2-40B4-BE49-F238E27FC236}">
                    <a16:creationId xmlns:a16="http://schemas.microsoft.com/office/drawing/2014/main" id="{CECB875F-1259-5D62-1665-9B47852E18D0}"/>
                  </a:ext>
                </a:extLst>
              </p:cNvPr>
              <p:cNvSpPr/>
              <p:nvPr/>
            </p:nvSpPr>
            <p:spPr>
              <a:xfrm>
                <a:off x="6338914" y="877781"/>
                <a:ext cx="378040" cy="24178"/>
              </a:xfrm>
              <a:custGeom>
                <a:avLst/>
                <a:gdLst/>
                <a:ahLst/>
                <a:cxnLst/>
                <a:rect l="l" t="t" r="r" b="b"/>
                <a:pathLst>
                  <a:path w="6395" h="409" extrusionOk="0">
                    <a:moveTo>
                      <a:pt x="6191" y="408"/>
                    </a:moveTo>
                    <a:lnTo>
                      <a:pt x="204" y="408"/>
                    </a:lnTo>
                    <a:cubicBezTo>
                      <a:pt x="91" y="408"/>
                      <a:pt x="0" y="317"/>
                      <a:pt x="0" y="205"/>
                    </a:cubicBezTo>
                    <a:lnTo>
                      <a:pt x="0" y="205"/>
                    </a:lnTo>
                    <a:cubicBezTo>
                      <a:pt x="0" y="92"/>
                      <a:pt x="91" y="1"/>
                      <a:pt x="204" y="1"/>
                    </a:cubicBezTo>
                    <a:lnTo>
                      <a:pt x="6191" y="1"/>
                    </a:lnTo>
                    <a:cubicBezTo>
                      <a:pt x="6303" y="1"/>
                      <a:pt x="6394" y="92"/>
                      <a:pt x="6394" y="205"/>
                    </a:cubicBezTo>
                    <a:lnTo>
                      <a:pt x="6394" y="205"/>
                    </a:lnTo>
                    <a:cubicBezTo>
                      <a:pt x="6394" y="317"/>
                      <a:pt x="6303" y="408"/>
                      <a:pt x="6191" y="40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1694;p69">
                <a:extLst>
                  <a:ext uri="{FF2B5EF4-FFF2-40B4-BE49-F238E27FC236}">
                    <a16:creationId xmlns:a16="http://schemas.microsoft.com/office/drawing/2014/main" id="{D80BBAD7-A871-A29A-E62E-AB1513FDC924}"/>
                  </a:ext>
                </a:extLst>
              </p:cNvPr>
              <p:cNvSpPr/>
              <p:nvPr/>
            </p:nvSpPr>
            <p:spPr>
              <a:xfrm>
                <a:off x="6784569" y="862352"/>
                <a:ext cx="52849" cy="55095"/>
              </a:xfrm>
              <a:custGeom>
                <a:avLst/>
                <a:gdLst/>
                <a:ahLst/>
                <a:cxnLst/>
                <a:rect l="l" t="t" r="r" b="b"/>
                <a:pathLst>
                  <a:path w="894" h="932" extrusionOk="0">
                    <a:moveTo>
                      <a:pt x="893" y="466"/>
                    </a:moveTo>
                    <a:cubicBezTo>
                      <a:pt x="893" y="722"/>
                      <a:pt x="694" y="931"/>
                      <a:pt x="447" y="931"/>
                    </a:cubicBezTo>
                    <a:cubicBezTo>
                      <a:pt x="201" y="931"/>
                      <a:pt x="0" y="722"/>
                      <a:pt x="0" y="466"/>
                    </a:cubicBezTo>
                    <a:cubicBezTo>
                      <a:pt x="0" y="209"/>
                      <a:pt x="201" y="0"/>
                      <a:pt x="447" y="0"/>
                    </a:cubicBezTo>
                    <a:cubicBezTo>
                      <a:pt x="694" y="0"/>
                      <a:pt x="893" y="209"/>
                      <a:pt x="893" y="46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1695;p69">
                <a:extLst>
                  <a:ext uri="{FF2B5EF4-FFF2-40B4-BE49-F238E27FC236}">
                    <a16:creationId xmlns:a16="http://schemas.microsoft.com/office/drawing/2014/main" id="{32298B08-C2D7-2928-21C8-37D6B165EF60}"/>
                  </a:ext>
                </a:extLst>
              </p:cNvPr>
              <p:cNvSpPr/>
              <p:nvPr/>
            </p:nvSpPr>
            <p:spPr>
              <a:xfrm>
                <a:off x="6796392" y="869032"/>
                <a:ext cx="16848" cy="17616"/>
              </a:xfrm>
              <a:custGeom>
                <a:avLst/>
                <a:gdLst/>
                <a:ahLst/>
                <a:cxnLst/>
                <a:rect l="l" t="t" r="r" b="b"/>
                <a:pathLst>
                  <a:path w="285" h="298" extrusionOk="0">
                    <a:moveTo>
                      <a:pt x="284" y="149"/>
                    </a:moveTo>
                    <a:cubicBezTo>
                      <a:pt x="284" y="231"/>
                      <a:pt x="221" y="297"/>
                      <a:pt x="142" y="297"/>
                    </a:cubicBezTo>
                    <a:cubicBezTo>
                      <a:pt x="64" y="297"/>
                      <a:pt x="1" y="231"/>
                      <a:pt x="1" y="149"/>
                    </a:cubicBezTo>
                    <a:cubicBezTo>
                      <a:pt x="1" y="67"/>
                      <a:pt x="64" y="1"/>
                      <a:pt x="142" y="1"/>
                    </a:cubicBezTo>
                    <a:cubicBezTo>
                      <a:pt x="221" y="1"/>
                      <a:pt x="284" y="67"/>
                      <a:pt x="284" y="14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271" name="Google Shape;1696;p69">
                <a:extLst>
                  <a:ext uri="{FF2B5EF4-FFF2-40B4-BE49-F238E27FC236}">
                    <a16:creationId xmlns:a16="http://schemas.microsoft.com/office/drawing/2014/main" id="{14AC9D0D-9043-6052-48CE-B1DC5526613A}"/>
                  </a:ext>
                </a:extLst>
              </p:cNvPr>
              <p:cNvSpPr/>
              <p:nvPr/>
            </p:nvSpPr>
            <p:spPr>
              <a:xfrm>
                <a:off x="6815604" y="892441"/>
                <a:ext cx="11941" cy="12414"/>
              </a:xfrm>
              <a:custGeom>
                <a:avLst/>
                <a:gdLst/>
                <a:ahLst/>
                <a:cxnLst/>
                <a:rect l="l" t="t" r="r" b="b"/>
                <a:pathLst>
                  <a:path w="201" h="210" extrusionOk="0">
                    <a:moveTo>
                      <a:pt x="202" y="105"/>
                    </a:moveTo>
                    <a:cubicBezTo>
                      <a:pt x="202" y="163"/>
                      <a:pt x="157" y="209"/>
                      <a:pt x="101" y="209"/>
                    </a:cubicBezTo>
                    <a:cubicBezTo>
                      <a:pt x="45" y="209"/>
                      <a:pt x="0" y="163"/>
                      <a:pt x="0" y="105"/>
                    </a:cubicBezTo>
                    <a:cubicBezTo>
                      <a:pt x="0" y="47"/>
                      <a:pt x="45" y="1"/>
                      <a:pt x="101" y="1"/>
                    </a:cubicBezTo>
                    <a:cubicBezTo>
                      <a:pt x="157" y="1"/>
                      <a:pt x="202" y="47"/>
                      <a:pt x="202" y="10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272" name="Google Shape;1697;p69">
                <a:extLst>
                  <a:ext uri="{FF2B5EF4-FFF2-40B4-BE49-F238E27FC236}">
                    <a16:creationId xmlns:a16="http://schemas.microsoft.com/office/drawing/2014/main" id="{13C17C15-4973-A22C-7F6A-AA5D63BE51F3}"/>
                  </a:ext>
                </a:extLst>
              </p:cNvPr>
              <p:cNvSpPr/>
              <p:nvPr/>
            </p:nvSpPr>
            <p:spPr>
              <a:xfrm>
                <a:off x="6253377" y="866726"/>
                <a:ext cx="21400" cy="22286"/>
              </a:xfrm>
              <a:custGeom>
                <a:avLst/>
                <a:gdLst/>
                <a:ahLst/>
                <a:cxnLst/>
                <a:rect l="l" t="t" r="r" b="b"/>
                <a:pathLst>
                  <a:path w="362" h="377" extrusionOk="0">
                    <a:moveTo>
                      <a:pt x="362" y="188"/>
                    </a:moveTo>
                    <a:cubicBezTo>
                      <a:pt x="362" y="292"/>
                      <a:pt x="281" y="376"/>
                      <a:pt x="181" y="376"/>
                    </a:cubicBezTo>
                    <a:cubicBezTo>
                      <a:pt x="81" y="376"/>
                      <a:pt x="1" y="292"/>
                      <a:pt x="1" y="188"/>
                    </a:cubicBezTo>
                    <a:cubicBezTo>
                      <a:pt x="1" y="85"/>
                      <a:pt x="81" y="1"/>
                      <a:pt x="181" y="1"/>
                    </a:cubicBezTo>
                    <a:cubicBezTo>
                      <a:pt x="281" y="1"/>
                      <a:pt x="362" y="85"/>
                      <a:pt x="362" y="18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1698;p69">
                <a:extLst>
                  <a:ext uri="{FF2B5EF4-FFF2-40B4-BE49-F238E27FC236}">
                    <a16:creationId xmlns:a16="http://schemas.microsoft.com/office/drawing/2014/main" id="{0811D63A-5371-DE7E-3CFA-80B3609B6CFC}"/>
                  </a:ext>
                </a:extLst>
              </p:cNvPr>
              <p:cNvSpPr/>
              <p:nvPr/>
            </p:nvSpPr>
            <p:spPr>
              <a:xfrm>
                <a:off x="6258165" y="869446"/>
                <a:ext cx="6857" cy="7153"/>
              </a:xfrm>
              <a:custGeom>
                <a:avLst/>
                <a:gdLst/>
                <a:ahLst/>
                <a:cxnLst/>
                <a:rect l="l" t="t" r="r" b="b"/>
                <a:pathLst>
                  <a:path w="115" h="120" extrusionOk="0">
                    <a:moveTo>
                      <a:pt x="115" y="60"/>
                    </a:moveTo>
                    <a:cubicBezTo>
                      <a:pt x="115" y="94"/>
                      <a:pt x="89" y="120"/>
                      <a:pt x="58" y="120"/>
                    </a:cubicBezTo>
                    <a:cubicBezTo>
                      <a:pt x="26" y="120"/>
                      <a:pt x="0" y="94"/>
                      <a:pt x="0" y="60"/>
                    </a:cubicBezTo>
                    <a:cubicBezTo>
                      <a:pt x="0" y="27"/>
                      <a:pt x="26" y="1"/>
                      <a:pt x="58" y="1"/>
                    </a:cubicBezTo>
                    <a:cubicBezTo>
                      <a:pt x="89" y="1"/>
                      <a:pt x="115" y="27"/>
                      <a:pt x="115" y="6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274" name="Google Shape;1699;p69">
                <a:extLst>
                  <a:ext uri="{FF2B5EF4-FFF2-40B4-BE49-F238E27FC236}">
                    <a16:creationId xmlns:a16="http://schemas.microsoft.com/office/drawing/2014/main" id="{E84546AD-5F0C-B631-A175-E0B2D6302EC4}"/>
                  </a:ext>
                </a:extLst>
              </p:cNvPr>
              <p:cNvSpPr/>
              <p:nvPr/>
            </p:nvSpPr>
            <p:spPr>
              <a:xfrm>
                <a:off x="6265968" y="878845"/>
                <a:ext cx="4907" cy="5025"/>
              </a:xfrm>
              <a:custGeom>
                <a:avLst/>
                <a:gdLst/>
                <a:ahLst/>
                <a:cxnLst/>
                <a:rect l="l" t="t" r="r" b="b"/>
                <a:pathLst>
                  <a:path w="83" h="85" extrusionOk="0">
                    <a:moveTo>
                      <a:pt x="82" y="42"/>
                    </a:moveTo>
                    <a:cubicBezTo>
                      <a:pt x="82" y="65"/>
                      <a:pt x="64" y="84"/>
                      <a:pt x="41" y="84"/>
                    </a:cubicBezTo>
                    <a:cubicBezTo>
                      <a:pt x="18" y="84"/>
                      <a:pt x="0" y="65"/>
                      <a:pt x="0" y="42"/>
                    </a:cubicBezTo>
                    <a:cubicBezTo>
                      <a:pt x="0" y="19"/>
                      <a:pt x="18" y="0"/>
                      <a:pt x="41" y="0"/>
                    </a:cubicBezTo>
                    <a:cubicBezTo>
                      <a:pt x="63" y="1"/>
                      <a:pt x="82" y="19"/>
                      <a:pt x="82" y="4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87" name="Google Shape;197;p36">
            <a:extLst>
              <a:ext uri="{FF2B5EF4-FFF2-40B4-BE49-F238E27FC236}">
                <a16:creationId xmlns:a16="http://schemas.microsoft.com/office/drawing/2014/main" id="{764A2C4B-C9D8-BE27-3483-618D963AF203}"/>
              </a:ext>
            </a:extLst>
          </p:cNvPr>
          <p:cNvSpPr txBox="1">
            <a:spLocks/>
          </p:cNvSpPr>
          <p:nvPr/>
        </p:nvSpPr>
        <p:spPr>
          <a:xfrm>
            <a:off x="2494257" y="4312256"/>
            <a:ext cx="4159745" cy="50394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800" b="1" kern="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CHAT</a:t>
            </a:r>
            <a:endParaRPr lang="en-US" sz="1600" b="1" kern="0" dirty="0">
              <a:solidFill>
                <a:schemeClr val="tx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6493344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7"/>
          <p:cNvSpPr/>
          <p:nvPr/>
        </p:nvSpPr>
        <p:spPr>
          <a:xfrm>
            <a:off x="4172967" y="134159"/>
            <a:ext cx="43209" cy="43209"/>
          </a:xfrm>
          <a:custGeom>
            <a:avLst/>
            <a:gdLst/>
            <a:ahLst/>
            <a:cxnLst/>
            <a:rect l="l" t="t" r="r" b="b"/>
            <a:pathLst>
              <a:path w="1429" h="1429" extrusionOk="0">
                <a:moveTo>
                  <a:pt x="714" y="357"/>
                </a:moveTo>
                <a:cubicBezTo>
                  <a:pt x="915" y="357"/>
                  <a:pt x="1071" y="513"/>
                  <a:pt x="1071" y="714"/>
                </a:cubicBezTo>
                <a:cubicBezTo>
                  <a:pt x="1071" y="915"/>
                  <a:pt x="915" y="1071"/>
                  <a:pt x="714" y="1071"/>
                </a:cubicBezTo>
                <a:cubicBezTo>
                  <a:pt x="536" y="1071"/>
                  <a:pt x="357" y="915"/>
                  <a:pt x="357" y="714"/>
                </a:cubicBezTo>
                <a:cubicBezTo>
                  <a:pt x="357" y="513"/>
                  <a:pt x="536" y="357"/>
                  <a:pt x="714" y="357"/>
                </a:cubicBezTo>
                <a:close/>
                <a:moveTo>
                  <a:pt x="714" y="0"/>
                </a:moveTo>
                <a:cubicBezTo>
                  <a:pt x="335" y="0"/>
                  <a:pt x="0" y="313"/>
                  <a:pt x="0" y="714"/>
                </a:cubicBezTo>
                <a:cubicBezTo>
                  <a:pt x="0" y="1116"/>
                  <a:pt x="335" y="1429"/>
                  <a:pt x="714" y="1429"/>
                </a:cubicBezTo>
                <a:cubicBezTo>
                  <a:pt x="1116" y="1429"/>
                  <a:pt x="1428" y="1116"/>
                  <a:pt x="1428" y="714"/>
                </a:cubicBezTo>
                <a:cubicBezTo>
                  <a:pt x="1428" y="313"/>
                  <a:pt x="1116" y="0"/>
                  <a:pt x="714" y="0"/>
                </a:cubicBezTo>
                <a:close/>
              </a:path>
            </a:pathLst>
          </a:custGeom>
          <a:solidFill>
            <a:srgbClr val="E2E3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3B264825-44D8-699C-0F9A-37638808EA4F}"/>
              </a:ext>
            </a:extLst>
          </p:cNvPr>
          <p:cNvGrpSpPr/>
          <p:nvPr/>
        </p:nvGrpSpPr>
        <p:grpSpPr>
          <a:xfrm>
            <a:off x="641027" y="860046"/>
            <a:ext cx="1695961" cy="3584074"/>
            <a:chOff x="5694166" y="551112"/>
            <a:chExt cx="1695961" cy="3584074"/>
          </a:xfrm>
        </p:grpSpPr>
        <p:grpSp>
          <p:nvGrpSpPr>
            <p:cNvPr id="197" name="Google Shape;1677;p69">
              <a:extLst>
                <a:ext uri="{FF2B5EF4-FFF2-40B4-BE49-F238E27FC236}">
                  <a16:creationId xmlns:a16="http://schemas.microsoft.com/office/drawing/2014/main" id="{8641D7D2-124C-F840-DC13-E6F2DA3C45DD}"/>
                </a:ext>
              </a:extLst>
            </p:cNvPr>
            <p:cNvGrpSpPr/>
            <p:nvPr/>
          </p:nvGrpSpPr>
          <p:grpSpPr>
            <a:xfrm>
              <a:off x="5694166" y="551112"/>
              <a:ext cx="1695961" cy="3584074"/>
              <a:chOff x="5694166" y="779712"/>
              <a:chExt cx="1695961" cy="3584074"/>
            </a:xfrm>
          </p:grpSpPr>
          <p:sp>
            <p:nvSpPr>
              <p:cNvPr id="208" name="Google Shape;1678;p69">
                <a:extLst>
                  <a:ext uri="{FF2B5EF4-FFF2-40B4-BE49-F238E27FC236}">
                    <a16:creationId xmlns:a16="http://schemas.microsoft.com/office/drawing/2014/main" id="{5B1E0EC7-6A48-7F2B-E741-EBC2D994E94C}"/>
                  </a:ext>
                </a:extLst>
              </p:cNvPr>
              <p:cNvSpPr/>
              <p:nvPr/>
            </p:nvSpPr>
            <p:spPr>
              <a:xfrm rot="5400000">
                <a:off x="6827003" y="3632397"/>
                <a:ext cx="40" cy="40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1"/>
                    </a:moveTo>
                    <a:close/>
                  </a:path>
                </a:pathLst>
              </a:custGeom>
              <a:noFill/>
              <a:ln w="200" cap="flat" cmpd="sng">
                <a:solidFill>
                  <a:srgbClr val="E85B99"/>
                </a:solidFill>
                <a:prstDash val="solid"/>
                <a:miter lim="10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209" name="Google Shape;1679;p69">
                <a:extLst>
                  <a:ext uri="{FF2B5EF4-FFF2-40B4-BE49-F238E27FC236}">
                    <a16:creationId xmlns:a16="http://schemas.microsoft.com/office/drawing/2014/main" id="{C2CA4810-D221-6448-908B-4FDC415901E1}"/>
                  </a:ext>
                </a:extLst>
              </p:cNvPr>
              <p:cNvSpPr/>
              <p:nvPr/>
            </p:nvSpPr>
            <p:spPr>
              <a:xfrm rot="-5400000" flipH="1">
                <a:off x="6900109" y="2905502"/>
                <a:ext cx="40" cy="40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1"/>
                    </a:moveTo>
                    <a:close/>
                  </a:path>
                </a:pathLst>
              </a:custGeom>
              <a:noFill/>
              <a:ln w="200" cap="flat" cmpd="sng">
                <a:solidFill>
                  <a:srgbClr val="E85B99"/>
                </a:solidFill>
                <a:prstDash val="solid"/>
                <a:miter lim="10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1680;p69">
                <a:extLst>
                  <a:ext uri="{FF2B5EF4-FFF2-40B4-BE49-F238E27FC236}">
                    <a16:creationId xmlns:a16="http://schemas.microsoft.com/office/drawing/2014/main" id="{B47466DC-A9DB-5A62-2BF0-EEA97FFA9B98}"/>
                  </a:ext>
                </a:extLst>
              </p:cNvPr>
              <p:cNvSpPr/>
              <p:nvPr/>
            </p:nvSpPr>
            <p:spPr>
              <a:xfrm rot="-5400000" flipH="1">
                <a:off x="6895720" y="4363746"/>
                <a:ext cx="40" cy="40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close/>
                  </a:path>
                </a:pathLst>
              </a:custGeom>
              <a:noFill/>
              <a:ln w="200" cap="flat" cmpd="sng">
                <a:solidFill>
                  <a:srgbClr val="E85B99"/>
                </a:solidFill>
                <a:prstDash val="solid"/>
                <a:miter lim="10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1681;p69">
                <a:extLst>
                  <a:ext uri="{FF2B5EF4-FFF2-40B4-BE49-F238E27FC236}">
                    <a16:creationId xmlns:a16="http://schemas.microsoft.com/office/drawing/2014/main" id="{D716F1AF-11CA-FDB4-2532-6C6E4B6EFE80}"/>
                  </a:ext>
                </a:extLst>
              </p:cNvPr>
              <p:cNvSpPr/>
              <p:nvPr/>
            </p:nvSpPr>
            <p:spPr>
              <a:xfrm rot="5400000">
                <a:off x="6822654" y="2174153"/>
                <a:ext cx="40" cy="40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1"/>
                    </a:moveTo>
                    <a:close/>
                  </a:path>
                </a:pathLst>
              </a:custGeom>
              <a:noFill/>
              <a:ln w="200" cap="flat" cmpd="sng">
                <a:solidFill>
                  <a:srgbClr val="E85B99"/>
                </a:solidFill>
                <a:prstDash val="solid"/>
                <a:miter lim="10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1682;p69">
                <a:extLst>
                  <a:ext uri="{FF2B5EF4-FFF2-40B4-BE49-F238E27FC236}">
                    <a16:creationId xmlns:a16="http://schemas.microsoft.com/office/drawing/2014/main" id="{1E897347-A9F8-DA01-C796-D81B1A48677A}"/>
                  </a:ext>
                </a:extLst>
              </p:cNvPr>
              <p:cNvSpPr/>
              <p:nvPr/>
            </p:nvSpPr>
            <p:spPr>
              <a:xfrm>
                <a:off x="5694166" y="779712"/>
                <a:ext cx="1674846" cy="3547373"/>
              </a:xfrm>
              <a:custGeom>
                <a:avLst/>
                <a:gdLst/>
                <a:ahLst/>
                <a:cxnLst/>
                <a:rect l="l" t="t" r="r" b="b"/>
                <a:pathLst>
                  <a:path w="28332" h="60006" extrusionOk="0">
                    <a:moveTo>
                      <a:pt x="4041" y="0"/>
                    </a:moveTo>
                    <a:cubicBezTo>
                      <a:pt x="1808" y="0"/>
                      <a:pt x="0" y="1808"/>
                      <a:pt x="0" y="4041"/>
                    </a:cubicBezTo>
                    <a:lnTo>
                      <a:pt x="0" y="55968"/>
                    </a:lnTo>
                    <a:cubicBezTo>
                      <a:pt x="0" y="58199"/>
                      <a:pt x="1808" y="60007"/>
                      <a:pt x="4041" y="60007"/>
                    </a:cubicBezTo>
                    <a:lnTo>
                      <a:pt x="24291" y="60007"/>
                    </a:lnTo>
                    <a:cubicBezTo>
                      <a:pt x="26522" y="60007"/>
                      <a:pt x="28331" y="58199"/>
                      <a:pt x="28331" y="55968"/>
                    </a:cubicBezTo>
                    <a:lnTo>
                      <a:pt x="28331" y="4041"/>
                    </a:lnTo>
                    <a:cubicBezTo>
                      <a:pt x="28331" y="1808"/>
                      <a:pt x="26522" y="0"/>
                      <a:pt x="24291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5F8FF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  <a:effectLst>
                <a:outerShdw blurRad="100013" dist="28575" algn="bl" rotWithShape="0">
                  <a:schemeClr val="dk1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1683;p69">
                <a:extLst>
                  <a:ext uri="{FF2B5EF4-FFF2-40B4-BE49-F238E27FC236}">
                    <a16:creationId xmlns:a16="http://schemas.microsoft.com/office/drawing/2014/main" id="{545CC2F2-F604-E996-2320-94C38C30D478}"/>
                  </a:ext>
                </a:extLst>
              </p:cNvPr>
              <p:cNvSpPr/>
              <p:nvPr/>
            </p:nvSpPr>
            <p:spPr>
              <a:xfrm>
                <a:off x="5889772" y="4294043"/>
                <a:ext cx="1251110" cy="19863"/>
              </a:xfrm>
              <a:custGeom>
                <a:avLst/>
                <a:gdLst/>
                <a:ahLst/>
                <a:cxnLst/>
                <a:rect l="l" t="t" r="r" b="b"/>
                <a:pathLst>
                  <a:path w="21164" h="336" extrusionOk="0">
                    <a:moveTo>
                      <a:pt x="0" y="166"/>
                    </a:moveTo>
                    <a:cubicBezTo>
                      <a:pt x="1763" y="103"/>
                      <a:pt x="3527" y="59"/>
                      <a:pt x="5291" y="38"/>
                    </a:cubicBezTo>
                    <a:cubicBezTo>
                      <a:pt x="7054" y="11"/>
                      <a:pt x="8818" y="4"/>
                      <a:pt x="10582" y="1"/>
                    </a:cubicBezTo>
                    <a:cubicBezTo>
                      <a:pt x="12346" y="3"/>
                      <a:pt x="14110" y="11"/>
                      <a:pt x="15873" y="38"/>
                    </a:cubicBezTo>
                    <a:cubicBezTo>
                      <a:pt x="17637" y="59"/>
                      <a:pt x="19401" y="103"/>
                      <a:pt x="21164" y="167"/>
                    </a:cubicBezTo>
                    <a:cubicBezTo>
                      <a:pt x="19401" y="233"/>
                      <a:pt x="17637" y="277"/>
                      <a:pt x="15873" y="298"/>
                    </a:cubicBezTo>
                    <a:cubicBezTo>
                      <a:pt x="14110" y="325"/>
                      <a:pt x="12346" y="331"/>
                      <a:pt x="10582" y="335"/>
                    </a:cubicBezTo>
                    <a:cubicBezTo>
                      <a:pt x="8818" y="331"/>
                      <a:pt x="7054" y="325"/>
                      <a:pt x="5291" y="298"/>
                    </a:cubicBezTo>
                    <a:cubicBezTo>
                      <a:pt x="3527" y="275"/>
                      <a:pt x="1763" y="232"/>
                      <a:pt x="0" y="16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1684;p69">
                <a:extLst>
                  <a:ext uri="{FF2B5EF4-FFF2-40B4-BE49-F238E27FC236}">
                    <a16:creationId xmlns:a16="http://schemas.microsoft.com/office/drawing/2014/main" id="{93C80D66-4364-4126-EDB0-9FB4569EA019}"/>
                  </a:ext>
                </a:extLst>
              </p:cNvPr>
              <p:cNvSpPr/>
              <p:nvPr/>
            </p:nvSpPr>
            <p:spPr>
              <a:xfrm>
                <a:off x="7334264" y="1034076"/>
                <a:ext cx="19744" cy="2818130"/>
              </a:xfrm>
              <a:custGeom>
                <a:avLst/>
                <a:gdLst/>
                <a:ahLst/>
                <a:cxnLst/>
                <a:rect l="l" t="t" r="r" b="b"/>
                <a:pathLst>
                  <a:path w="334" h="47672" extrusionOk="0">
                    <a:moveTo>
                      <a:pt x="168" y="1"/>
                    </a:moveTo>
                    <a:cubicBezTo>
                      <a:pt x="205" y="1987"/>
                      <a:pt x="221" y="3974"/>
                      <a:pt x="250" y="5960"/>
                    </a:cubicBezTo>
                    <a:lnTo>
                      <a:pt x="296" y="11919"/>
                    </a:lnTo>
                    <a:cubicBezTo>
                      <a:pt x="322" y="15891"/>
                      <a:pt x="321" y="19864"/>
                      <a:pt x="334" y="23836"/>
                    </a:cubicBezTo>
                    <a:cubicBezTo>
                      <a:pt x="321" y="27809"/>
                      <a:pt x="322" y="31781"/>
                      <a:pt x="296" y="35753"/>
                    </a:cubicBezTo>
                    <a:lnTo>
                      <a:pt x="250" y="41712"/>
                    </a:lnTo>
                    <a:cubicBezTo>
                      <a:pt x="221" y="43698"/>
                      <a:pt x="206" y="45685"/>
                      <a:pt x="168" y="47671"/>
                    </a:cubicBezTo>
                    <a:cubicBezTo>
                      <a:pt x="129" y="45685"/>
                      <a:pt x="114" y="43698"/>
                      <a:pt x="86" y="41712"/>
                    </a:cubicBezTo>
                    <a:lnTo>
                      <a:pt x="40" y="35753"/>
                    </a:lnTo>
                    <a:cubicBezTo>
                      <a:pt x="13" y="31781"/>
                      <a:pt x="14" y="27808"/>
                      <a:pt x="1" y="23836"/>
                    </a:cubicBezTo>
                    <a:cubicBezTo>
                      <a:pt x="15" y="19864"/>
                      <a:pt x="13" y="15891"/>
                      <a:pt x="40" y="11919"/>
                    </a:cubicBezTo>
                    <a:lnTo>
                      <a:pt x="86" y="5960"/>
                    </a:lnTo>
                    <a:cubicBezTo>
                      <a:pt x="114" y="3974"/>
                      <a:pt x="131" y="1987"/>
                      <a:pt x="16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1685;p69">
                <a:extLst>
                  <a:ext uri="{FF2B5EF4-FFF2-40B4-BE49-F238E27FC236}">
                    <a16:creationId xmlns:a16="http://schemas.microsoft.com/office/drawing/2014/main" id="{081D0AB6-50BD-8DC2-3C64-267A93AE351E}"/>
                  </a:ext>
                </a:extLst>
              </p:cNvPr>
              <p:cNvSpPr/>
              <p:nvPr/>
            </p:nvSpPr>
            <p:spPr>
              <a:xfrm>
                <a:off x="7365889" y="1401759"/>
                <a:ext cx="24237" cy="212991"/>
              </a:xfrm>
              <a:custGeom>
                <a:avLst/>
                <a:gdLst/>
                <a:ahLst/>
                <a:cxnLst/>
                <a:rect l="l" t="t" r="r" b="b"/>
                <a:pathLst>
                  <a:path w="410" h="3602" extrusionOk="0">
                    <a:moveTo>
                      <a:pt x="406" y="3602"/>
                    </a:moveTo>
                    <a:lnTo>
                      <a:pt x="0" y="3602"/>
                    </a:lnTo>
                    <a:lnTo>
                      <a:pt x="0" y="1"/>
                    </a:lnTo>
                    <a:lnTo>
                      <a:pt x="406" y="1"/>
                    </a:lnTo>
                    <a:cubicBezTo>
                      <a:pt x="407" y="1"/>
                      <a:pt x="409" y="2"/>
                      <a:pt x="409" y="3"/>
                    </a:cubicBezTo>
                    <a:lnTo>
                      <a:pt x="409" y="3599"/>
                    </a:lnTo>
                    <a:cubicBezTo>
                      <a:pt x="409" y="3602"/>
                      <a:pt x="409" y="3602"/>
                      <a:pt x="406" y="36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1686;p69">
                <a:extLst>
                  <a:ext uri="{FF2B5EF4-FFF2-40B4-BE49-F238E27FC236}">
                    <a16:creationId xmlns:a16="http://schemas.microsoft.com/office/drawing/2014/main" id="{FF375B6B-633A-4EEB-5F38-361D70E06901}"/>
                  </a:ext>
                </a:extLst>
              </p:cNvPr>
              <p:cNvSpPr/>
              <p:nvPr/>
            </p:nvSpPr>
            <p:spPr>
              <a:xfrm>
                <a:off x="7365889" y="1614743"/>
                <a:ext cx="24237" cy="212991"/>
              </a:xfrm>
              <a:custGeom>
                <a:avLst/>
                <a:gdLst/>
                <a:ahLst/>
                <a:cxnLst/>
                <a:rect l="l" t="t" r="r" b="b"/>
                <a:pathLst>
                  <a:path w="410" h="3602" extrusionOk="0">
                    <a:moveTo>
                      <a:pt x="406" y="3602"/>
                    </a:moveTo>
                    <a:lnTo>
                      <a:pt x="0" y="3602"/>
                    </a:lnTo>
                    <a:lnTo>
                      <a:pt x="0" y="0"/>
                    </a:lnTo>
                    <a:lnTo>
                      <a:pt x="406" y="0"/>
                    </a:lnTo>
                    <a:cubicBezTo>
                      <a:pt x="407" y="0"/>
                      <a:pt x="409" y="2"/>
                      <a:pt x="409" y="4"/>
                    </a:cubicBezTo>
                    <a:lnTo>
                      <a:pt x="409" y="3600"/>
                    </a:lnTo>
                    <a:cubicBezTo>
                      <a:pt x="409" y="3601"/>
                      <a:pt x="409" y="3602"/>
                      <a:pt x="406" y="36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1687;p69">
                <a:extLst>
                  <a:ext uri="{FF2B5EF4-FFF2-40B4-BE49-F238E27FC236}">
                    <a16:creationId xmlns:a16="http://schemas.microsoft.com/office/drawing/2014/main" id="{DC1ABD38-21D3-8E26-A7C2-8536F4393444}"/>
                  </a:ext>
                </a:extLst>
              </p:cNvPr>
              <p:cNvSpPr/>
              <p:nvPr/>
            </p:nvSpPr>
            <p:spPr>
              <a:xfrm>
                <a:off x="7365889" y="1926624"/>
                <a:ext cx="24237" cy="364030"/>
              </a:xfrm>
              <a:custGeom>
                <a:avLst/>
                <a:gdLst/>
                <a:ahLst/>
                <a:cxnLst/>
                <a:rect l="l" t="t" r="r" b="b"/>
                <a:pathLst>
                  <a:path w="410" h="6158" extrusionOk="0">
                    <a:moveTo>
                      <a:pt x="406" y="6158"/>
                    </a:moveTo>
                    <a:lnTo>
                      <a:pt x="0" y="6158"/>
                    </a:lnTo>
                    <a:lnTo>
                      <a:pt x="0" y="0"/>
                    </a:lnTo>
                    <a:lnTo>
                      <a:pt x="406" y="0"/>
                    </a:lnTo>
                    <a:cubicBezTo>
                      <a:pt x="407" y="0"/>
                      <a:pt x="409" y="2"/>
                      <a:pt x="409" y="3"/>
                    </a:cubicBezTo>
                    <a:lnTo>
                      <a:pt x="409" y="6155"/>
                    </a:lnTo>
                    <a:cubicBezTo>
                      <a:pt x="409" y="6157"/>
                      <a:pt x="409" y="6158"/>
                      <a:pt x="406" y="615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</p:grpSp>
        <p:pic>
          <p:nvPicPr>
            <p:cNvPr id="198" name="Google Shape;1688;p69">
              <a:extLst>
                <a:ext uri="{FF2B5EF4-FFF2-40B4-BE49-F238E27FC236}">
                  <a16:creationId xmlns:a16="http://schemas.microsoft.com/office/drawing/2014/main" id="{778182E3-5FBF-A910-8452-66FC19D4C433}"/>
                </a:ext>
              </a:extLst>
            </p:cNvPr>
            <p:cNvPicPr preferRelativeResize="0"/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72" b="572"/>
            <a:stretch/>
          </p:blipFill>
          <p:spPr>
            <a:xfrm>
              <a:off x="5741450" y="600400"/>
              <a:ext cx="1612500" cy="3448800"/>
            </a:xfrm>
            <a:prstGeom prst="roundRect">
              <a:avLst>
                <a:gd name="adj" fmla="val 13105"/>
              </a:avLst>
            </a:prstGeom>
            <a:noFill/>
            <a:ln>
              <a:noFill/>
            </a:ln>
          </p:spPr>
        </p:pic>
        <p:grpSp>
          <p:nvGrpSpPr>
            <p:cNvPr id="199" name="Google Shape;1691;p69">
              <a:extLst>
                <a:ext uri="{FF2B5EF4-FFF2-40B4-BE49-F238E27FC236}">
                  <a16:creationId xmlns:a16="http://schemas.microsoft.com/office/drawing/2014/main" id="{8C53F3A6-2291-1F8E-8D66-8355F23D56B1}"/>
                </a:ext>
              </a:extLst>
            </p:cNvPr>
            <p:cNvGrpSpPr/>
            <p:nvPr/>
          </p:nvGrpSpPr>
          <p:grpSpPr>
            <a:xfrm>
              <a:off x="6115643" y="601485"/>
              <a:ext cx="831866" cy="133895"/>
              <a:chOff x="6115643" y="822924"/>
              <a:chExt cx="831866" cy="133895"/>
            </a:xfrm>
          </p:grpSpPr>
          <p:sp>
            <p:nvSpPr>
              <p:cNvPr id="200" name="Google Shape;1692;p69">
                <a:extLst>
                  <a:ext uri="{FF2B5EF4-FFF2-40B4-BE49-F238E27FC236}">
                    <a16:creationId xmlns:a16="http://schemas.microsoft.com/office/drawing/2014/main" id="{B75B4F5C-BA89-F55B-1AC7-E566AAFBA57C}"/>
                  </a:ext>
                </a:extLst>
              </p:cNvPr>
              <p:cNvSpPr/>
              <p:nvPr/>
            </p:nvSpPr>
            <p:spPr>
              <a:xfrm>
                <a:off x="6115643" y="822924"/>
                <a:ext cx="831866" cy="133895"/>
              </a:xfrm>
              <a:custGeom>
                <a:avLst/>
                <a:gdLst/>
                <a:ahLst/>
                <a:cxnLst/>
                <a:rect l="l" t="t" r="r" b="b"/>
                <a:pathLst>
                  <a:path w="14072" h="2265" extrusionOk="0">
                    <a:moveTo>
                      <a:pt x="1" y="1"/>
                    </a:moveTo>
                    <a:lnTo>
                      <a:pt x="461" y="1023"/>
                    </a:lnTo>
                    <a:cubicBezTo>
                      <a:pt x="801" y="1775"/>
                      <a:pt x="1587" y="2264"/>
                      <a:pt x="2457" y="2264"/>
                    </a:cubicBezTo>
                    <a:lnTo>
                      <a:pt x="11614" y="2264"/>
                    </a:lnTo>
                    <a:cubicBezTo>
                      <a:pt x="12485" y="2264"/>
                      <a:pt x="13272" y="1776"/>
                      <a:pt x="13611" y="1023"/>
                    </a:cubicBezTo>
                    <a:lnTo>
                      <a:pt x="14072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00000">
                    <a:srgbClr val="F5F8FF"/>
                  </a:gs>
                </a:gsLst>
                <a:lin ang="809933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1693;p69">
                <a:extLst>
                  <a:ext uri="{FF2B5EF4-FFF2-40B4-BE49-F238E27FC236}">
                    <a16:creationId xmlns:a16="http://schemas.microsoft.com/office/drawing/2014/main" id="{2F835A27-13CA-26F6-5CC9-A294926AB8A9}"/>
                  </a:ext>
                </a:extLst>
              </p:cNvPr>
              <p:cNvSpPr/>
              <p:nvPr/>
            </p:nvSpPr>
            <p:spPr>
              <a:xfrm>
                <a:off x="6338914" y="877781"/>
                <a:ext cx="378040" cy="24178"/>
              </a:xfrm>
              <a:custGeom>
                <a:avLst/>
                <a:gdLst/>
                <a:ahLst/>
                <a:cxnLst/>
                <a:rect l="l" t="t" r="r" b="b"/>
                <a:pathLst>
                  <a:path w="6395" h="409" extrusionOk="0">
                    <a:moveTo>
                      <a:pt x="6191" y="408"/>
                    </a:moveTo>
                    <a:lnTo>
                      <a:pt x="204" y="408"/>
                    </a:lnTo>
                    <a:cubicBezTo>
                      <a:pt x="91" y="408"/>
                      <a:pt x="0" y="317"/>
                      <a:pt x="0" y="205"/>
                    </a:cubicBezTo>
                    <a:lnTo>
                      <a:pt x="0" y="205"/>
                    </a:lnTo>
                    <a:cubicBezTo>
                      <a:pt x="0" y="92"/>
                      <a:pt x="91" y="1"/>
                      <a:pt x="204" y="1"/>
                    </a:cubicBezTo>
                    <a:lnTo>
                      <a:pt x="6191" y="1"/>
                    </a:lnTo>
                    <a:cubicBezTo>
                      <a:pt x="6303" y="1"/>
                      <a:pt x="6394" y="92"/>
                      <a:pt x="6394" y="205"/>
                    </a:cubicBezTo>
                    <a:lnTo>
                      <a:pt x="6394" y="205"/>
                    </a:lnTo>
                    <a:cubicBezTo>
                      <a:pt x="6394" y="317"/>
                      <a:pt x="6303" y="408"/>
                      <a:pt x="6191" y="40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1694;p69">
                <a:extLst>
                  <a:ext uri="{FF2B5EF4-FFF2-40B4-BE49-F238E27FC236}">
                    <a16:creationId xmlns:a16="http://schemas.microsoft.com/office/drawing/2014/main" id="{6054F69F-634B-DEAF-8854-BE69540BE6B4}"/>
                  </a:ext>
                </a:extLst>
              </p:cNvPr>
              <p:cNvSpPr/>
              <p:nvPr/>
            </p:nvSpPr>
            <p:spPr>
              <a:xfrm>
                <a:off x="6784569" y="862352"/>
                <a:ext cx="52849" cy="55095"/>
              </a:xfrm>
              <a:custGeom>
                <a:avLst/>
                <a:gdLst/>
                <a:ahLst/>
                <a:cxnLst/>
                <a:rect l="l" t="t" r="r" b="b"/>
                <a:pathLst>
                  <a:path w="894" h="932" extrusionOk="0">
                    <a:moveTo>
                      <a:pt x="893" y="466"/>
                    </a:moveTo>
                    <a:cubicBezTo>
                      <a:pt x="893" y="722"/>
                      <a:pt x="694" y="931"/>
                      <a:pt x="447" y="931"/>
                    </a:cubicBezTo>
                    <a:cubicBezTo>
                      <a:pt x="201" y="931"/>
                      <a:pt x="0" y="722"/>
                      <a:pt x="0" y="466"/>
                    </a:cubicBezTo>
                    <a:cubicBezTo>
                      <a:pt x="0" y="209"/>
                      <a:pt x="201" y="0"/>
                      <a:pt x="447" y="0"/>
                    </a:cubicBezTo>
                    <a:cubicBezTo>
                      <a:pt x="694" y="0"/>
                      <a:pt x="893" y="209"/>
                      <a:pt x="893" y="46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203" name="Google Shape;1695;p69">
                <a:extLst>
                  <a:ext uri="{FF2B5EF4-FFF2-40B4-BE49-F238E27FC236}">
                    <a16:creationId xmlns:a16="http://schemas.microsoft.com/office/drawing/2014/main" id="{5B5B0FDA-3E3D-BC37-4A30-2A5A401CD360}"/>
                  </a:ext>
                </a:extLst>
              </p:cNvPr>
              <p:cNvSpPr/>
              <p:nvPr/>
            </p:nvSpPr>
            <p:spPr>
              <a:xfrm>
                <a:off x="6796392" y="869032"/>
                <a:ext cx="16848" cy="17616"/>
              </a:xfrm>
              <a:custGeom>
                <a:avLst/>
                <a:gdLst/>
                <a:ahLst/>
                <a:cxnLst/>
                <a:rect l="l" t="t" r="r" b="b"/>
                <a:pathLst>
                  <a:path w="285" h="298" extrusionOk="0">
                    <a:moveTo>
                      <a:pt x="284" y="149"/>
                    </a:moveTo>
                    <a:cubicBezTo>
                      <a:pt x="284" y="231"/>
                      <a:pt x="221" y="297"/>
                      <a:pt x="142" y="297"/>
                    </a:cubicBezTo>
                    <a:cubicBezTo>
                      <a:pt x="64" y="297"/>
                      <a:pt x="1" y="231"/>
                      <a:pt x="1" y="149"/>
                    </a:cubicBezTo>
                    <a:cubicBezTo>
                      <a:pt x="1" y="67"/>
                      <a:pt x="64" y="1"/>
                      <a:pt x="142" y="1"/>
                    </a:cubicBezTo>
                    <a:cubicBezTo>
                      <a:pt x="221" y="1"/>
                      <a:pt x="284" y="67"/>
                      <a:pt x="284" y="14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204" name="Google Shape;1696;p69">
                <a:extLst>
                  <a:ext uri="{FF2B5EF4-FFF2-40B4-BE49-F238E27FC236}">
                    <a16:creationId xmlns:a16="http://schemas.microsoft.com/office/drawing/2014/main" id="{6C67EE57-E727-ABB6-B6B4-B2D8931CB37C}"/>
                  </a:ext>
                </a:extLst>
              </p:cNvPr>
              <p:cNvSpPr/>
              <p:nvPr/>
            </p:nvSpPr>
            <p:spPr>
              <a:xfrm>
                <a:off x="6815604" y="892441"/>
                <a:ext cx="11941" cy="12414"/>
              </a:xfrm>
              <a:custGeom>
                <a:avLst/>
                <a:gdLst/>
                <a:ahLst/>
                <a:cxnLst/>
                <a:rect l="l" t="t" r="r" b="b"/>
                <a:pathLst>
                  <a:path w="201" h="210" extrusionOk="0">
                    <a:moveTo>
                      <a:pt x="202" y="105"/>
                    </a:moveTo>
                    <a:cubicBezTo>
                      <a:pt x="202" y="163"/>
                      <a:pt x="157" y="209"/>
                      <a:pt x="101" y="209"/>
                    </a:cubicBezTo>
                    <a:cubicBezTo>
                      <a:pt x="45" y="209"/>
                      <a:pt x="0" y="163"/>
                      <a:pt x="0" y="105"/>
                    </a:cubicBezTo>
                    <a:cubicBezTo>
                      <a:pt x="0" y="47"/>
                      <a:pt x="45" y="1"/>
                      <a:pt x="101" y="1"/>
                    </a:cubicBezTo>
                    <a:cubicBezTo>
                      <a:pt x="157" y="1"/>
                      <a:pt x="202" y="47"/>
                      <a:pt x="202" y="10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1697;p69">
                <a:extLst>
                  <a:ext uri="{FF2B5EF4-FFF2-40B4-BE49-F238E27FC236}">
                    <a16:creationId xmlns:a16="http://schemas.microsoft.com/office/drawing/2014/main" id="{07F34186-CD72-CD8C-BD38-046326D61628}"/>
                  </a:ext>
                </a:extLst>
              </p:cNvPr>
              <p:cNvSpPr/>
              <p:nvPr/>
            </p:nvSpPr>
            <p:spPr>
              <a:xfrm>
                <a:off x="6253377" y="866726"/>
                <a:ext cx="21400" cy="22286"/>
              </a:xfrm>
              <a:custGeom>
                <a:avLst/>
                <a:gdLst/>
                <a:ahLst/>
                <a:cxnLst/>
                <a:rect l="l" t="t" r="r" b="b"/>
                <a:pathLst>
                  <a:path w="362" h="377" extrusionOk="0">
                    <a:moveTo>
                      <a:pt x="362" y="188"/>
                    </a:moveTo>
                    <a:cubicBezTo>
                      <a:pt x="362" y="292"/>
                      <a:pt x="281" y="376"/>
                      <a:pt x="181" y="376"/>
                    </a:cubicBezTo>
                    <a:cubicBezTo>
                      <a:pt x="81" y="376"/>
                      <a:pt x="1" y="292"/>
                      <a:pt x="1" y="188"/>
                    </a:cubicBezTo>
                    <a:cubicBezTo>
                      <a:pt x="1" y="85"/>
                      <a:pt x="81" y="1"/>
                      <a:pt x="181" y="1"/>
                    </a:cubicBezTo>
                    <a:cubicBezTo>
                      <a:pt x="281" y="1"/>
                      <a:pt x="362" y="85"/>
                      <a:pt x="362" y="18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1698;p69">
                <a:extLst>
                  <a:ext uri="{FF2B5EF4-FFF2-40B4-BE49-F238E27FC236}">
                    <a16:creationId xmlns:a16="http://schemas.microsoft.com/office/drawing/2014/main" id="{BD1A82EF-C468-74BC-E2BB-8B1391E03DC5}"/>
                  </a:ext>
                </a:extLst>
              </p:cNvPr>
              <p:cNvSpPr/>
              <p:nvPr/>
            </p:nvSpPr>
            <p:spPr>
              <a:xfrm>
                <a:off x="6258165" y="869446"/>
                <a:ext cx="6857" cy="7153"/>
              </a:xfrm>
              <a:custGeom>
                <a:avLst/>
                <a:gdLst/>
                <a:ahLst/>
                <a:cxnLst/>
                <a:rect l="l" t="t" r="r" b="b"/>
                <a:pathLst>
                  <a:path w="115" h="120" extrusionOk="0">
                    <a:moveTo>
                      <a:pt x="115" y="60"/>
                    </a:moveTo>
                    <a:cubicBezTo>
                      <a:pt x="115" y="94"/>
                      <a:pt x="89" y="120"/>
                      <a:pt x="58" y="120"/>
                    </a:cubicBezTo>
                    <a:cubicBezTo>
                      <a:pt x="26" y="120"/>
                      <a:pt x="0" y="94"/>
                      <a:pt x="0" y="60"/>
                    </a:cubicBezTo>
                    <a:cubicBezTo>
                      <a:pt x="0" y="27"/>
                      <a:pt x="26" y="1"/>
                      <a:pt x="58" y="1"/>
                    </a:cubicBezTo>
                    <a:cubicBezTo>
                      <a:pt x="89" y="1"/>
                      <a:pt x="115" y="27"/>
                      <a:pt x="115" y="6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1699;p69">
                <a:extLst>
                  <a:ext uri="{FF2B5EF4-FFF2-40B4-BE49-F238E27FC236}">
                    <a16:creationId xmlns:a16="http://schemas.microsoft.com/office/drawing/2014/main" id="{99D668E1-9E5F-690F-5D9E-FE9FD939A272}"/>
                  </a:ext>
                </a:extLst>
              </p:cNvPr>
              <p:cNvSpPr/>
              <p:nvPr/>
            </p:nvSpPr>
            <p:spPr>
              <a:xfrm>
                <a:off x="6265968" y="878845"/>
                <a:ext cx="4907" cy="5025"/>
              </a:xfrm>
              <a:custGeom>
                <a:avLst/>
                <a:gdLst/>
                <a:ahLst/>
                <a:cxnLst/>
                <a:rect l="l" t="t" r="r" b="b"/>
                <a:pathLst>
                  <a:path w="83" h="85" extrusionOk="0">
                    <a:moveTo>
                      <a:pt x="82" y="42"/>
                    </a:moveTo>
                    <a:cubicBezTo>
                      <a:pt x="82" y="65"/>
                      <a:pt x="64" y="84"/>
                      <a:pt x="41" y="84"/>
                    </a:cubicBezTo>
                    <a:cubicBezTo>
                      <a:pt x="18" y="84"/>
                      <a:pt x="0" y="65"/>
                      <a:pt x="0" y="42"/>
                    </a:cubicBezTo>
                    <a:cubicBezTo>
                      <a:pt x="0" y="19"/>
                      <a:pt x="18" y="0"/>
                      <a:pt x="41" y="0"/>
                    </a:cubicBezTo>
                    <a:cubicBezTo>
                      <a:pt x="63" y="1"/>
                      <a:pt x="82" y="19"/>
                      <a:pt x="82" y="4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19" name="Group 218">
            <a:extLst>
              <a:ext uri="{FF2B5EF4-FFF2-40B4-BE49-F238E27FC236}">
                <a16:creationId xmlns:a16="http://schemas.microsoft.com/office/drawing/2014/main" id="{841DF32A-365D-0EAC-F9ED-53E286188187}"/>
              </a:ext>
            </a:extLst>
          </p:cNvPr>
          <p:cNvGrpSpPr/>
          <p:nvPr/>
        </p:nvGrpSpPr>
        <p:grpSpPr>
          <a:xfrm>
            <a:off x="6811598" y="860006"/>
            <a:ext cx="1695961" cy="3584074"/>
            <a:chOff x="5694166" y="551112"/>
            <a:chExt cx="1695961" cy="3584074"/>
          </a:xfrm>
        </p:grpSpPr>
        <p:grpSp>
          <p:nvGrpSpPr>
            <p:cNvPr id="220" name="Google Shape;1677;p69">
              <a:extLst>
                <a:ext uri="{FF2B5EF4-FFF2-40B4-BE49-F238E27FC236}">
                  <a16:creationId xmlns:a16="http://schemas.microsoft.com/office/drawing/2014/main" id="{0B897294-3F64-0129-563F-7DA038B4F692}"/>
                </a:ext>
              </a:extLst>
            </p:cNvPr>
            <p:cNvGrpSpPr/>
            <p:nvPr/>
          </p:nvGrpSpPr>
          <p:grpSpPr>
            <a:xfrm>
              <a:off x="5694166" y="551112"/>
              <a:ext cx="1695961" cy="3584074"/>
              <a:chOff x="5694166" y="779712"/>
              <a:chExt cx="1695961" cy="3584074"/>
            </a:xfrm>
          </p:grpSpPr>
          <p:sp>
            <p:nvSpPr>
              <p:cNvPr id="231" name="Google Shape;1678;p69">
                <a:extLst>
                  <a:ext uri="{FF2B5EF4-FFF2-40B4-BE49-F238E27FC236}">
                    <a16:creationId xmlns:a16="http://schemas.microsoft.com/office/drawing/2014/main" id="{BD401A6C-9463-7348-4F75-96529DDE4D6D}"/>
                  </a:ext>
                </a:extLst>
              </p:cNvPr>
              <p:cNvSpPr/>
              <p:nvPr/>
            </p:nvSpPr>
            <p:spPr>
              <a:xfrm rot="5400000">
                <a:off x="6827003" y="3632397"/>
                <a:ext cx="40" cy="40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1"/>
                    </a:moveTo>
                    <a:close/>
                  </a:path>
                </a:pathLst>
              </a:custGeom>
              <a:noFill/>
              <a:ln w="200" cap="flat" cmpd="sng">
                <a:solidFill>
                  <a:srgbClr val="E85B99"/>
                </a:solidFill>
                <a:prstDash val="solid"/>
                <a:miter lim="10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1679;p69">
                <a:extLst>
                  <a:ext uri="{FF2B5EF4-FFF2-40B4-BE49-F238E27FC236}">
                    <a16:creationId xmlns:a16="http://schemas.microsoft.com/office/drawing/2014/main" id="{91A67965-A244-4910-87B7-E10B0AA8DB24}"/>
                  </a:ext>
                </a:extLst>
              </p:cNvPr>
              <p:cNvSpPr/>
              <p:nvPr/>
            </p:nvSpPr>
            <p:spPr>
              <a:xfrm rot="-5400000" flipH="1">
                <a:off x="6900109" y="2905502"/>
                <a:ext cx="40" cy="40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1"/>
                    </a:moveTo>
                    <a:close/>
                  </a:path>
                </a:pathLst>
              </a:custGeom>
              <a:noFill/>
              <a:ln w="200" cap="flat" cmpd="sng">
                <a:solidFill>
                  <a:srgbClr val="E85B99"/>
                </a:solidFill>
                <a:prstDash val="solid"/>
                <a:miter lim="10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1680;p69">
                <a:extLst>
                  <a:ext uri="{FF2B5EF4-FFF2-40B4-BE49-F238E27FC236}">
                    <a16:creationId xmlns:a16="http://schemas.microsoft.com/office/drawing/2014/main" id="{BF7F3AB2-43C4-B805-9834-E78E1A6DFCD4}"/>
                  </a:ext>
                </a:extLst>
              </p:cNvPr>
              <p:cNvSpPr/>
              <p:nvPr/>
            </p:nvSpPr>
            <p:spPr>
              <a:xfrm rot="-5400000" flipH="1">
                <a:off x="6895720" y="4363746"/>
                <a:ext cx="40" cy="40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close/>
                  </a:path>
                </a:pathLst>
              </a:custGeom>
              <a:noFill/>
              <a:ln w="200" cap="flat" cmpd="sng">
                <a:solidFill>
                  <a:srgbClr val="E85B99"/>
                </a:solidFill>
                <a:prstDash val="solid"/>
                <a:miter lim="10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1681;p69">
                <a:extLst>
                  <a:ext uri="{FF2B5EF4-FFF2-40B4-BE49-F238E27FC236}">
                    <a16:creationId xmlns:a16="http://schemas.microsoft.com/office/drawing/2014/main" id="{E4D291FA-CCF3-AC60-8BC4-E65E207AEB8E}"/>
                  </a:ext>
                </a:extLst>
              </p:cNvPr>
              <p:cNvSpPr/>
              <p:nvPr/>
            </p:nvSpPr>
            <p:spPr>
              <a:xfrm rot="5400000">
                <a:off x="6822654" y="2174153"/>
                <a:ext cx="40" cy="40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1"/>
                    </a:moveTo>
                    <a:close/>
                  </a:path>
                </a:pathLst>
              </a:custGeom>
              <a:noFill/>
              <a:ln w="200" cap="flat" cmpd="sng">
                <a:solidFill>
                  <a:srgbClr val="E85B99"/>
                </a:solidFill>
                <a:prstDash val="solid"/>
                <a:miter lim="10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1682;p69">
                <a:extLst>
                  <a:ext uri="{FF2B5EF4-FFF2-40B4-BE49-F238E27FC236}">
                    <a16:creationId xmlns:a16="http://schemas.microsoft.com/office/drawing/2014/main" id="{582FA461-2AF8-759E-B56E-49ADDF89CE50}"/>
                  </a:ext>
                </a:extLst>
              </p:cNvPr>
              <p:cNvSpPr/>
              <p:nvPr/>
            </p:nvSpPr>
            <p:spPr>
              <a:xfrm>
                <a:off x="5694166" y="779712"/>
                <a:ext cx="1674846" cy="3547373"/>
              </a:xfrm>
              <a:custGeom>
                <a:avLst/>
                <a:gdLst/>
                <a:ahLst/>
                <a:cxnLst/>
                <a:rect l="l" t="t" r="r" b="b"/>
                <a:pathLst>
                  <a:path w="28332" h="60006" extrusionOk="0">
                    <a:moveTo>
                      <a:pt x="4041" y="0"/>
                    </a:moveTo>
                    <a:cubicBezTo>
                      <a:pt x="1808" y="0"/>
                      <a:pt x="0" y="1808"/>
                      <a:pt x="0" y="4041"/>
                    </a:cubicBezTo>
                    <a:lnTo>
                      <a:pt x="0" y="55968"/>
                    </a:lnTo>
                    <a:cubicBezTo>
                      <a:pt x="0" y="58199"/>
                      <a:pt x="1808" y="60007"/>
                      <a:pt x="4041" y="60007"/>
                    </a:cubicBezTo>
                    <a:lnTo>
                      <a:pt x="24291" y="60007"/>
                    </a:lnTo>
                    <a:cubicBezTo>
                      <a:pt x="26522" y="60007"/>
                      <a:pt x="28331" y="58199"/>
                      <a:pt x="28331" y="55968"/>
                    </a:cubicBezTo>
                    <a:lnTo>
                      <a:pt x="28331" y="4041"/>
                    </a:lnTo>
                    <a:cubicBezTo>
                      <a:pt x="28331" y="1808"/>
                      <a:pt x="26522" y="0"/>
                      <a:pt x="24291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5F8FF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  <a:effectLst>
                <a:outerShdw blurRad="100013" dist="28575" algn="bl" rotWithShape="0">
                  <a:schemeClr val="dk1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1683;p69">
                <a:extLst>
                  <a:ext uri="{FF2B5EF4-FFF2-40B4-BE49-F238E27FC236}">
                    <a16:creationId xmlns:a16="http://schemas.microsoft.com/office/drawing/2014/main" id="{25032296-0C18-71F5-1225-84443AB7066C}"/>
                  </a:ext>
                </a:extLst>
              </p:cNvPr>
              <p:cNvSpPr/>
              <p:nvPr/>
            </p:nvSpPr>
            <p:spPr>
              <a:xfrm>
                <a:off x="5889772" y="4294043"/>
                <a:ext cx="1251110" cy="19863"/>
              </a:xfrm>
              <a:custGeom>
                <a:avLst/>
                <a:gdLst/>
                <a:ahLst/>
                <a:cxnLst/>
                <a:rect l="l" t="t" r="r" b="b"/>
                <a:pathLst>
                  <a:path w="21164" h="336" extrusionOk="0">
                    <a:moveTo>
                      <a:pt x="0" y="166"/>
                    </a:moveTo>
                    <a:cubicBezTo>
                      <a:pt x="1763" y="103"/>
                      <a:pt x="3527" y="59"/>
                      <a:pt x="5291" y="38"/>
                    </a:cubicBezTo>
                    <a:cubicBezTo>
                      <a:pt x="7054" y="11"/>
                      <a:pt x="8818" y="4"/>
                      <a:pt x="10582" y="1"/>
                    </a:cubicBezTo>
                    <a:cubicBezTo>
                      <a:pt x="12346" y="3"/>
                      <a:pt x="14110" y="11"/>
                      <a:pt x="15873" y="38"/>
                    </a:cubicBezTo>
                    <a:cubicBezTo>
                      <a:pt x="17637" y="59"/>
                      <a:pt x="19401" y="103"/>
                      <a:pt x="21164" y="167"/>
                    </a:cubicBezTo>
                    <a:cubicBezTo>
                      <a:pt x="19401" y="233"/>
                      <a:pt x="17637" y="277"/>
                      <a:pt x="15873" y="298"/>
                    </a:cubicBezTo>
                    <a:cubicBezTo>
                      <a:pt x="14110" y="325"/>
                      <a:pt x="12346" y="331"/>
                      <a:pt x="10582" y="335"/>
                    </a:cubicBezTo>
                    <a:cubicBezTo>
                      <a:pt x="8818" y="331"/>
                      <a:pt x="7054" y="325"/>
                      <a:pt x="5291" y="298"/>
                    </a:cubicBezTo>
                    <a:cubicBezTo>
                      <a:pt x="3527" y="275"/>
                      <a:pt x="1763" y="232"/>
                      <a:pt x="0" y="16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1684;p69">
                <a:extLst>
                  <a:ext uri="{FF2B5EF4-FFF2-40B4-BE49-F238E27FC236}">
                    <a16:creationId xmlns:a16="http://schemas.microsoft.com/office/drawing/2014/main" id="{9F7DA716-2975-3EF0-E35D-EC210DD39519}"/>
                  </a:ext>
                </a:extLst>
              </p:cNvPr>
              <p:cNvSpPr/>
              <p:nvPr/>
            </p:nvSpPr>
            <p:spPr>
              <a:xfrm>
                <a:off x="7334264" y="1034076"/>
                <a:ext cx="19744" cy="2818130"/>
              </a:xfrm>
              <a:custGeom>
                <a:avLst/>
                <a:gdLst/>
                <a:ahLst/>
                <a:cxnLst/>
                <a:rect l="l" t="t" r="r" b="b"/>
                <a:pathLst>
                  <a:path w="334" h="47672" extrusionOk="0">
                    <a:moveTo>
                      <a:pt x="168" y="1"/>
                    </a:moveTo>
                    <a:cubicBezTo>
                      <a:pt x="205" y="1987"/>
                      <a:pt x="221" y="3974"/>
                      <a:pt x="250" y="5960"/>
                    </a:cubicBezTo>
                    <a:lnTo>
                      <a:pt x="296" y="11919"/>
                    </a:lnTo>
                    <a:cubicBezTo>
                      <a:pt x="322" y="15891"/>
                      <a:pt x="321" y="19864"/>
                      <a:pt x="334" y="23836"/>
                    </a:cubicBezTo>
                    <a:cubicBezTo>
                      <a:pt x="321" y="27809"/>
                      <a:pt x="322" y="31781"/>
                      <a:pt x="296" y="35753"/>
                    </a:cubicBezTo>
                    <a:lnTo>
                      <a:pt x="250" y="41712"/>
                    </a:lnTo>
                    <a:cubicBezTo>
                      <a:pt x="221" y="43698"/>
                      <a:pt x="206" y="45685"/>
                      <a:pt x="168" y="47671"/>
                    </a:cubicBezTo>
                    <a:cubicBezTo>
                      <a:pt x="129" y="45685"/>
                      <a:pt x="114" y="43698"/>
                      <a:pt x="86" y="41712"/>
                    </a:cubicBezTo>
                    <a:lnTo>
                      <a:pt x="40" y="35753"/>
                    </a:lnTo>
                    <a:cubicBezTo>
                      <a:pt x="13" y="31781"/>
                      <a:pt x="14" y="27808"/>
                      <a:pt x="1" y="23836"/>
                    </a:cubicBezTo>
                    <a:cubicBezTo>
                      <a:pt x="15" y="19864"/>
                      <a:pt x="13" y="15891"/>
                      <a:pt x="40" y="11919"/>
                    </a:cubicBezTo>
                    <a:lnTo>
                      <a:pt x="86" y="5960"/>
                    </a:lnTo>
                    <a:cubicBezTo>
                      <a:pt x="114" y="3974"/>
                      <a:pt x="131" y="1987"/>
                      <a:pt x="16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1685;p69">
                <a:extLst>
                  <a:ext uri="{FF2B5EF4-FFF2-40B4-BE49-F238E27FC236}">
                    <a16:creationId xmlns:a16="http://schemas.microsoft.com/office/drawing/2014/main" id="{14886BDB-820B-FE7D-04DC-267E35DCBD32}"/>
                  </a:ext>
                </a:extLst>
              </p:cNvPr>
              <p:cNvSpPr/>
              <p:nvPr/>
            </p:nvSpPr>
            <p:spPr>
              <a:xfrm>
                <a:off x="7365889" y="1401759"/>
                <a:ext cx="24237" cy="212991"/>
              </a:xfrm>
              <a:custGeom>
                <a:avLst/>
                <a:gdLst/>
                <a:ahLst/>
                <a:cxnLst/>
                <a:rect l="l" t="t" r="r" b="b"/>
                <a:pathLst>
                  <a:path w="410" h="3602" extrusionOk="0">
                    <a:moveTo>
                      <a:pt x="406" y="3602"/>
                    </a:moveTo>
                    <a:lnTo>
                      <a:pt x="0" y="3602"/>
                    </a:lnTo>
                    <a:lnTo>
                      <a:pt x="0" y="1"/>
                    </a:lnTo>
                    <a:lnTo>
                      <a:pt x="406" y="1"/>
                    </a:lnTo>
                    <a:cubicBezTo>
                      <a:pt x="407" y="1"/>
                      <a:pt x="409" y="2"/>
                      <a:pt x="409" y="3"/>
                    </a:cubicBezTo>
                    <a:lnTo>
                      <a:pt x="409" y="3599"/>
                    </a:lnTo>
                    <a:cubicBezTo>
                      <a:pt x="409" y="3602"/>
                      <a:pt x="409" y="3602"/>
                      <a:pt x="406" y="36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239" name="Google Shape;1686;p69">
                <a:extLst>
                  <a:ext uri="{FF2B5EF4-FFF2-40B4-BE49-F238E27FC236}">
                    <a16:creationId xmlns:a16="http://schemas.microsoft.com/office/drawing/2014/main" id="{2FB2A83D-91E2-6D1A-61F6-EBEA80632952}"/>
                  </a:ext>
                </a:extLst>
              </p:cNvPr>
              <p:cNvSpPr/>
              <p:nvPr/>
            </p:nvSpPr>
            <p:spPr>
              <a:xfrm>
                <a:off x="7365889" y="1614743"/>
                <a:ext cx="24237" cy="212991"/>
              </a:xfrm>
              <a:custGeom>
                <a:avLst/>
                <a:gdLst/>
                <a:ahLst/>
                <a:cxnLst/>
                <a:rect l="l" t="t" r="r" b="b"/>
                <a:pathLst>
                  <a:path w="410" h="3602" extrusionOk="0">
                    <a:moveTo>
                      <a:pt x="406" y="3602"/>
                    </a:moveTo>
                    <a:lnTo>
                      <a:pt x="0" y="3602"/>
                    </a:lnTo>
                    <a:lnTo>
                      <a:pt x="0" y="0"/>
                    </a:lnTo>
                    <a:lnTo>
                      <a:pt x="406" y="0"/>
                    </a:lnTo>
                    <a:cubicBezTo>
                      <a:pt x="407" y="0"/>
                      <a:pt x="409" y="2"/>
                      <a:pt x="409" y="4"/>
                    </a:cubicBezTo>
                    <a:lnTo>
                      <a:pt x="409" y="3600"/>
                    </a:lnTo>
                    <a:cubicBezTo>
                      <a:pt x="409" y="3601"/>
                      <a:pt x="409" y="3602"/>
                      <a:pt x="406" y="36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1687;p69">
                <a:extLst>
                  <a:ext uri="{FF2B5EF4-FFF2-40B4-BE49-F238E27FC236}">
                    <a16:creationId xmlns:a16="http://schemas.microsoft.com/office/drawing/2014/main" id="{BAC50126-3CC2-CE2A-974A-FE1AFDF5B8E1}"/>
                  </a:ext>
                </a:extLst>
              </p:cNvPr>
              <p:cNvSpPr/>
              <p:nvPr/>
            </p:nvSpPr>
            <p:spPr>
              <a:xfrm>
                <a:off x="7365889" y="1926624"/>
                <a:ext cx="24237" cy="364030"/>
              </a:xfrm>
              <a:custGeom>
                <a:avLst/>
                <a:gdLst/>
                <a:ahLst/>
                <a:cxnLst/>
                <a:rect l="l" t="t" r="r" b="b"/>
                <a:pathLst>
                  <a:path w="410" h="6158" extrusionOk="0">
                    <a:moveTo>
                      <a:pt x="406" y="6158"/>
                    </a:moveTo>
                    <a:lnTo>
                      <a:pt x="0" y="6158"/>
                    </a:lnTo>
                    <a:lnTo>
                      <a:pt x="0" y="0"/>
                    </a:lnTo>
                    <a:lnTo>
                      <a:pt x="406" y="0"/>
                    </a:lnTo>
                    <a:cubicBezTo>
                      <a:pt x="407" y="0"/>
                      <a:pt x="409" y="2"/>
                      <a:pt x="409" y="3"/>
                    </a:cubicBezTo>
                    <a:lnTo>
                      <a:pt x="409" y="6155"/>
                    </a:lnTo>
                    <a:cubicBezTo>
                      <a:pt x="409" y="6157"/>
                      <a:pt x="409" y="6158"/>
                      <a:pt x="406" y="615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</p:grpSp>
        <p:pic>
          <p:nvPicPr>
            <p:cNvPr id="221" name="Google Shape;1688;p69">
              <a:extLst>
                <a:ext uri="{FF2B5EF4-FFF2-40B4-BE49-F238E27FC236}">
                  <a16:creationId xmlns:a16="http://schemas.microsoft.com/office/drawing/2014/main" id="{50705A87-018E-9876-B469-A6C518E54DBF}"/>
                </a:ext>
              </a:extLst>
            </p:cNvPr>
            <p:cNvPicPr preferRelativeResize="0"/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72" b="572"/>
            <a:stretch/>
          </p:blipFill>
          <p:spPr>
            <a:xfrm>
              <a:off x="5741450" y="600400"/>
              <a:ext cx="1612500" cy="3448800"/>
            </a:xfrm>
            <a:prstGeom prst="roundRect">
              <a:avLst>
                <a:gd name="adj" fmla="val 13105"/>
              </a:avLst>
            </a:prstGeom>
            <a:noFill/>
            <a:ln>
              <a:noFill/>
            </a:ln>
          </p:spPr>
        </p:pic>
        <p:grpSp>
          <p:nvGrpSpPr>
            <p:cNvPr id="222" name="Google Shape;1691;p69">
              <a:extLst>
                <a:ext uri="{FF2B5EF4-FFF2-40B4-BE49-F238E27FC236}">
                  <a16:creationId xmlns:a16="http://schemas.microsoft.com/office/drawing/2014/main" id="{5E745B6C-4EDD-0B42-4686-6592F5995078}"/>
                </a:ext>
              </a:extLst>
            </p:cNvPr>
            <p:cNvGrpSpPr/>
            <p:nvPr/>
          </p:nvGrpSpPr>
          <p:grpSpPr>
            <a:xfrm>
              <a:off x="6115643" y="601485"/>
              <a:ext cx="831866" cy="133895"/>
              <a:chOff x="6115643" y="822924"/>
              <a:chExt cx="831866" cy="133895"/>
            </a:xfrm>
          </p:grpSpPr>
          <p:sp>
            <p:nvSpPr>
              <p:cNvPr id="223" name="Google Shape;1692;p69">
                <a:extLst>
                  <a:ext uri="{FF2B5EF4-FFF2-40B4-BE49-F238E27FC236}">
                    <a16:creationId xmlns:a16="http://schemas.microsoft.com/office/drawing/2014/main" id="{95B33069-9A23-05CE-6876-8FF2D37E8BC4}"/>
                  </a:ext>
                </a:extLst>
              </p:cNvPr>
              <p:cNvSpPr/>
              <p:nvPr/>
            </p:nvSpPr>
            <p:spPr>
              <a:xfrm>
                <a:off x="6115643" y="822924"/>
                <a:ext cx="831866" cy="133895"/>
              </a:xfrm>
              <a:custGeom>
                <a:avLst/>
                <a:gdLst/>
                <a:ahLst/>
                <a:cxnLst/>
                <a:rect l="l" t="t" r="r" b="b"/>
                <a:pathLst>
                  <a:path w="14072" h="2265" extrusionOk="0">
                    <a:moveTo>
                      <a:pt x="1" y="1"/>
                    </a:moveTo>
                    <a:lnTo>
                      <a:pt x="461" y="1023"/>
                    </a:lnTo>
                    <a:cubicBezTo>
                      <a:pt x="801" y="1775"/>
                      <a:pt x="1587" y="2264"/>
                      <a:pt x="2457" y="2264"/>
                    </a:cubicBezTo>
                    <a:lnTo>
                      <a:pt x="11614" y="2264"/>
                    </a:lnTo>
                    <a:cubicBezTo>
                      <a:pt x="12485" y="2264"/>
                      <a:pt x="13272" y="1776"/>
                      <a:pt x="13611" y="1023"/>
                    </a:cubicBezTo>
                    <a:lnTo>
                      <a:pt x="14072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00000">
                    <a:srgbClr val="F5F8FF"/>
                  </a:gs>
                </a:gsLst>
                <a:lin ang="809933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1693;p69">
                <a:extLst>
                  <a:ext uri="{FF2B5EF4-FFF2-40B4-BE49-F238E27FC236}">
                    <a16:creationId xmlns:a16="http://schemas.microsoft.com/office/drawing/2014/main" id="{27EA9463-DE8E-AE77-A25D-8AB1187DCDD4}"/>
                  </a:ext>
                </a:extLst>
              </p:cNvPr>
              <p:cNvSpPr/>
              <p:nvPr/>
            </p:nvSpPr>
            <p:spPr>
              <a:xfrm>
                <a:off x="6338914" y="877781"/>
                <a:ext cx="378040" cy="24178"/>
              </a:xfrm>
              <a:custGeom>
                <a:avLst/>
                <a:gdLst/>
                <a:ahLst/>
                <a:cxnLst/>
                <a:rect l="l" t="t" r="r" b="b"/>
                <a:pathLst>
                  <a:path w="6395" h="409" extrusionOk="0">
                    <a:moveTo>
                      <a:pt x="6191" y="408"/>
                    </a:moveTo>
                    <a:lnTo>
                      <a:pt x="204" y="408"/>
                    </a:lnTo>
                    <a:cubicBezTo>
                      <a:pt x="91" y="408"/>
                      <a:pt x="0" y="317"/>
                      <a:pt x="0" y="205"/>
                    </a:cubicBezTo>
                    <a:lnTo>
                      <a:pt x="0" y="205"/>
                    </a:lnTo>
                    <a:cubicBezTo>
                      <a:pt x="0" y="92"/>
                      <a:pt x="91" y="1"/>
                      <a:pt x="204" y="1"/>
                    </a:cubicBezTo>
                    <a:lnTo>
                      <a:pt x="6191" y="1"/>
                    </a:lnTo>
                    <a:cubicBezTo>
                      <a:pt x="6303" y="1"/>
                      <a:pt x="6394" y="92"/>
                      <a:pt x="6394" y="205"/>
                    </a:cubicBezTo>
                    <a:lnTo>
                      <a:pt x="6394" y="205"/>
                    </a:lnTo>
                    <a:cubicBezTo>
                      <a:pt x="6394" y="317"/>
                      <a:pt x="6303" y="408"/>
                      <a:pt x="6191" y="40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1694;p69">
                <a:extLst>
                  <a:ext uri="{FF2B5EF4-FFF2-40B4-BE49-F238E27FC236}">
                    <a16:creationId xmlns:a16="http://schemas.microsoft.com/office/drawing/2014/main" id="{D1DBE445-A829-44F1-2E3F-61CF57F9A9EB}"/>
                  </a:ext>
                </a:extLst>
              </p:cNvPr>
              <p:cNvSpPr/>
              <p:nvPr/>
            </p:nvSpPr>
            <p:spPr>
              <a:xfrm>
                <a:off x="6784569" y="862352"/>
                <a:ext cx="52849" cy="55095"/>
              </a:xfrm>
              <a:custGeom>
                <a:avLst/>
                <a:gdLst/>
                <a:ahLst/>
                <a:cxnLst/>
                <a:rect l="l" t="t" r="r" b="b"/>
                <a:pathLst>
                  <a:path w="894" h="932" extrusionOk="0">
                    <a:moveTo>
                      <a:pt x="893" y="466"/>
                    </a:moveTo>
                    <a:cubicBezTo>
                      <a:pt x="893" y="722"/>
                      <a:pt x="694" y="931"/>
                      <a:pt x="447" y="931"/>
                    </a:cubicBezTo>
                    <a:cubicBezTo>
                      <a:pt x="201" y="931"/>
                      <a:pt x="0" y="722"/>
                      <a:pt x="0" y="466"/>
                    </a:cubicBezTo>
                    <a:cubicBezTo>
                      <a:pt x="0" y="209"/>
                      <a:pt x="201" y="0"/>
                      <a:pt x="447" y="0"/>
                    </a:cubicBezTo>
                    <a:cubicBezTo>
                      <a:pt x="694" y="0"/>
                      <a:pt x="893" y="209"/>
                      <a:pt x="893" y="46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1695;p69">
                <a:extLst>
                  <a:ext uri="{FF2B5EF4-FFF2-40B4-BE49-F238E27FC236}">
                    <a16:creationId xmlns:a16="http://schemas.microsoft.com/office/drawing/2014/main" id="{72505C9F-5ECD-143A-91ED-737DB573A903}"/>
                  </a:ext>
                </a:extLst>
              </p:cNvPr>
              <p:cNvSpPr/>
              <p:nvPr/>
            </p:nvSpPr>
            <p:spPr>
              <a:xfrm>
                <a:off x="6796392" y="869032"/>
                <a:ext cx="16848" cy="17616"/>
              </a:xfrm>
              <a:custGeom>
                <a:avLst/>
                <a:gdLst/>
                <a:ahLst/>
                <a:cxnLst/>
                <a:rect l="l" t="t" r="r" b="b"/>
                <a:pathLst>
                  <a:path w="285" h="298" extrusionOk="0">
                    <a:moveTo>
                      <a:pt x="284" y="149"/>
                    </a:moveTo>
                    <a:cubicBezTo>
                      <a:pt x="284" y="231"/>
                      <a:pt x="221" y="297"/>
                      <a:pt x="142" y="297"/>
                    </a:cubicBezTo>
                    <a:cubicBezTo>
                      <a:pt x="64" y="297"/>
                      <a:pt x="1" y="231"/>
                      <a:pt x="1" y="149"/>
                    </a:cubicBezTo>
                    <a:cubicBezTo>
                      <a:pt x="1" y="67"/>
                      <a:pt x="64" y="1"/>
                      <a:pt x="142" y="1"/>
                    </a:cubicBezTo>
                    <a:cubicBezTo>
                      <a:pt x="221" y="1"/>
                      <a:pt x="284" y="67"/>
                      <a:pt x="284" y="14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1696;p69">
                <a:extLst>
                  <a:ext uri="{FF2B5EF4-FFF2-40B4-BE49-F238E27FC236}">
                    <a16:creationId xmlns:a16="http://schemas.microsoft.com/office/drawing/2014/main" id="{003765F3-13E5-02F2-DCAF-A790F2BB49E8}"/>
                  </a:ext>
                </a:extLst>
              </p:cNvPr>
              <p:cNvSpPr/>
              <p:nvPr/>
            </p:nvSpPr>
            <p:spPr>
              <a:xfrm>
                <a:off x="6815604" y="892441"/>
                <a:ext cx="11941" cy="12414"/>
              </a:xfrm>
              <a:custGeom>
                <a:avLst/>
                <a:gdLst/>
                <a:ahLst/>
                <a:cxnLst/>
                <a:rect l="l" t="t" r="r" b="b"/>
                <a:pathLst>
                  <a:path w="201" h="210" extrusionOk="0">
                    <a:moveTo>
                      <a:pt x="202" y="105"/>
                    </a:moveTo>
                    <a:cubicBezTo>
                      <a:pt x="202" y="163"/>
                      <a:pt x="157" y="209"/>
                      <a:pt x="101" y="209"/>
                    </a:cubicBezTo>
                    <a:cubicBezTo>
                      <a:pt x="45" y="209"/>
                      <a:pt x="0" y="163"/>
                      <a:pt x="0" y="105"/>
                    </a:cubicBezTo>
                    <a:cubicBezTo>
                      <a:pt x="0" y="47"/>
                      <a:pt x="45" y="1"/>
                      <a:pt x="101" y="1"/>
                    </a:cubicBezTo>
                    <a:cubicBezTo>
                      <a:pt x="157" y="1"/>
                      <a:pt x="202" y="47"/>
                      <a:pt x="202" y="10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1697;p69">
                <a:extLst>
                  <a:ext uri="{FF2B5EF4-FFF2-40B4-BE49-F238E27FC236}">
                    <a16:creationId xmlns:a16="http://schemas.microsoft.com/office/drawing/2014/main" id="{0738AAAC-5921-174B-995E-490832914A6F}"/>
                  </a:ext>
                </a:extLst>
              </p:cNvPr>
              <p:cNvSpPr/>
              <p:nvPr/>
            </p:nvSpPr>
            <p:spPr>
              <a:xfrm>
                <a:off x="6253377" y="866726"/>
                <a:ext cx="21400" cy="22286"/>
              </a:xfrm>
              <a:custGeom>
                <a:avLst/>
                <a:gdLst/>
                <a:ahLst/>
                <a:cxnLst/>
                <a:rect l="l" t="t" r="r" b="b"/>
                <a:pathLst>
                  <a:path w="362" h="377" extrusionOk="0">
                    <a:moveTo>
                      <a:pt x="362" y="188"/>
                    </a:moveTo>
                    <a:cubicBezTo>
                      <a:pt x="362" y="292"/>
                      <a:pt x="281" y="376"/>
                      <a:pt x="181" y="376"/>
                    </a:cubicBezTo>
                    <a:cubicBezTo>
                      <a:pt x="81" y="376"/>
                      <a:pt x="1" y="292"/>
                      <a:pt x="1" y="188"/>
                    </a:cubicBezTo>
                    <a:cubicBezTo>
                      <a:pt x="1" y="85"/>
                      <a:pt x="81" y="1"/>
                      <a:pt x="181" y="1"/>
                    </a:cubicBezTo>
                    <a:cubicBezTo>
                      <a:pt x="281" y="1"/>
                      <a:pt x="362" y="85"/>
                      <a:pt x="362" y="18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1698;p69">
                <a:extLst>
                  <a:ext uri="{FF2B5EF4-FFF2-40B4-BE49-F238E27FC236}">
                    <a16:creationId xmlns:a16="http://schemas.microsoft.com/office/drawing/2014/main" id="{09D764E8-5FD8-ABD7-D471-576B9CC84DB4}"/>
                  </a:ext>
                </a:extLst>
              </p:cNvPr>
              <p:cNvSpPr/>
              <p:nvPr/>
            </p:nvSpPr>
            <p:spPr>
              <a:xfrm>
                <a:off x="6258165" y="869446"/>
                <a:ext cx="6857" cy="7153"/>
              </a:xfrm>
              <a:custGeom>
                <a:avLst/>
                <a:gdLst/>
                <a:ahLst/>
                <a:cxnLst/>
                <a:rect l="l" t="t" r="r" b="b"/>
                <a:pathLst>
                  <a:path w="115" h="120" extrusionOk="0">
                    <a:moveTo>
                      <a:pt x="115" y="60"/>
                    </a:moveTo>
                    <a:cubicBezTo>
                      <a:pt x="115" y="94"/>
                      <a:pt x="89" y="120"/>
                      <a:pt x="58" y="120"/>
                    </a:cubicBezTo>
                    <a:cubicBezTo>
                      <a:pt x="26" y="120"/>
                      <a:pt x="0" y="94"/>
                      <a:pt x="0" y="60"/>
                    </a:cubicBezTo>
                    <a:cubicBezTo>
                      <a:pt x="0" y="27"/>
                      <a:pt x="26" y="1"/>
                      <a:pt x="58" y="1"/>
                    </a:cubicBezTo>
                    <a:cubicBezTo>
                      <a:pt x="89" y="1"/>
                      <a:pt x="115" y="27"/>
                      <a:pt x="115" y="6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1699;p69">
                <a:extLst>
                  <a:ext uri="{FF2B5EF4-FFF2-40B4-BE49-F238E27FC236}">
                    <a16:creationId xmlns:a16="http://schemas.microsoft.com/office/drawing/2014/main" id="{3D902B9B-8EE7-1D4B-EB06-A671A84B6EE3}"/>
                  </a:ext>
                </a:extLst>
              </p:cNvPr>
              <p:cNvSpPr/>
              <p:nvPr/>
            </p:nvSpPr>
            <p:spPr>
              <a:xfrm>
                <a:off x="6265968" y="878845"/>
                <a:ext cx="4907" cy="5025"/>
              </a:xfrm>
              <a:custGeom>
                <a:avLst/>
                <a:gdLst/>
                <a:ahLst/>
                <a:cxnLst/>
                <a:rect l="l" t="t" r="r" b="b"/>
                <a:pathLst>
                  <a:path w="83" h="85" extrusionOk="0">
                    <a:moveTo>
                      <a:pt x="82" y="42"/>
                    </a:moveTo>
                    <a:cubicBezTo>
                      <a:pt x="82" y="65"/>
                      <a:pt x="64" y="84"/>
                      <a:pt x="41" y="84"/>
                    </a:cubicBezTo>
                    <a:cubicBezTo>
                      <a:pt x="18" y="84"/>
                      <a:pt x="0" y="65"/>
                      <a:pt x="0" y="42"/>
                    </a:cubicBezTo>
                    <a:cubicBezTo>
                      <a:pt x="0" y="19"/>
                      <a:pt x="18" y="0"/>
                      <a:pt x="41" y="0"/>
                    </a:cubicBezTo>
                    <a:cubicBezTo>
                      <a:pt x="63" y="1"/>
                      <a:pt x="82" y="19"/>
                      <a:pt x="82" y="4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41" name="Group 240">
            <a:extLst>
              <a:ext uri="{FF2B5EF4-FFF2-40B4-BE49-F238E27FC236}">
                <a16:creationId xmlns:a16="http://schemas.microsoft.com/office/drawing/2014/main" id="{6AC980CF-007C-823C-8840-7E8D88DCF19B}"/>
              </a:ext>
            </a:extLst>
          </p:cNvPr>
          <p:cNvGrpSpPr/>
          <p:nvPr/>
        </p:nvGrpSpPr>
        <p:grpSpPr>
          <a:xfrm>
            <a:off x="2710346" y="860006"/>
            <a:ext cx="1695961" cy="3584074"/>
            <a:chOff x="5694166" y="551112"/>
            <a:chExt cx="1695961" cy="3584074"/>
          </a:xfrm>
        </p:grpSpPr>
        <p:grpSp>
          <p:nvGrpSpPr>
            <p:cNvPr id="242" name="Google Shape;1677;p69">
              <a:extLst>
                <a:ext uri="{FF2B5EF4-FFF2-40B4-BE49-F238E27FC236}">
                  <a16:creationId xmlns:a16="http://schemas.microsoft.com/office/drawing/2014/main" id="{F0206AFB-E778-648B-FADA-50632AEC9BB8}"/>
                </a:ext>
              </a:extLst>
            </p:cNvPr>
            <p:cNvGrpSpPr/>
            <p:nvPr/>
          </p:nvGrpSpPr>
          <p:grpSpPr>
            <a:xfrm>
              <a:off x="5694166" y="551112"/>
              <a:ext cx="1695961" cy="3584074"/>
              <a:chOff x="5694166" y="779712"/>
              <a:chExt cx="1695961" cy="3584074"/>
            </a:xfrm>
          </p:grpSpPr>
          <p:sp>
            <p:nvSpPr>
              <p:cNvPr id="253" name="Google Shape;1678;p69">
                <a:extLst>
                  <a:ext uri="{FF2B5EF4-FFF2-40B4-BE49-F238E27FC236}">
                    <a16:creationId xmlns:a16="http://schemas.microsoft.com/office/drawing/2014/main" id="{EBB85B1B-CBD2-ED08-03AB-5D67221FF7D7}"/>
                  </a:ext>
                </a:extLst>
              </p:cNvPr>
              <p:cNvSpPr/>
              <p:nvPr/>
            </p:nvSpPr>
            <p:spPr>
              <a:xfrm rot="5400000">
                <a:off x="6827003" y="3632397"/>
                <a:ext cx="40" cy="40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1"/>
                    </a:moveTo>
                    <a:close/>
                  </a:path>
                </a:pathLst>
              </a:custGeom>
              <a:noFill/>
              <a:ln w="200" cap="flat" cmpd="sng">
                <a:solidFill>
                  <a:srgbClr val="E85B99"/>
                </a:solidFill>
                <a:prstDash val="solid"/>
                <a:miter lim="10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254" name="Google Shape;1679;p69">
                <a:extLst>
                  <a:ext uri="{FF2B5EF4-FFF2-40B4-BE49-F238E27FC236}">
                    <a16:creationId xmlns:a16="http://schemas.microsoft.com/office/drawing/2014/main" id="{499DB5B0-7240-3F4D-2D86-BCDD7DD214F0}"/>
                  </a:ext>
                </a:extLst>
              </p:cNvPr>
              <p:cNvSpPr/>
              <p:nvPr/>
            </p:nvSpPr>
            <p:spPr>
              <a:xfrm rot="-5400000" flipH="1">
                <a:off x="6900109" y="2905502"/>
                <a:ext cx="40" cy="40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1"/>
                    </a:moveTo>
                    <a:close/>
                  </a:path>
                </a:pathLst>
              </a:custGeom>
              <a:noFill/>
              <a:ln w="200" cap="flat" cmpd="sng">
                <a:solidFill>
                  <a:srgbClr val="E85B99"/>
                </a:solidFill>
                <a:prstDash val="solid"/>
                <a:miter lim="10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1680;p69">
                <a:extLst>
                  <a:ext uri="{FF2B5EF4-FFF2-40B4-BE49-F238E27FC236}">
                    <a16:creationId xmlns:a16="http://schemas.microsoft.com/office/drawing/2014/main" id="{68336BD9-F5A1-AA23-94BC-D47F973CB401}"/>
                  </a:ext>
                </a:extLst>
              </p:cNvPr>
              <p:cNvSpPr/>
              <p:nvPr/>
            </p:nvSpPr>
            <p:spPr>
              <a:xfrm rot="-5400000" flipH="1">
                <a:off x="6895720" y="4363746"/>
                <a:ext cx="40" cy="40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close/>
                  </a:path>
                </a:pathLst>
              </a:custGeom>
              <a:noFill/>
              <a:ln w="200" cap="flat" cmpd="sng">
                <a:solidFill>
                  <a:srgbClr val="E85B99"/>
                </a:solidFill>
                <a:prstDash val="solid"/>
                <a:miter lim="10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1681;p69">
                <a:extLst>
                  <a:ext uri="{FF2B5EF4-FFF2-40B4-BE49-F238E27FC236}">
                    <a16:creationId xmlns:a16="http://schemas.microsoft.com/office/drawing/2014/main" id="{2881C396-D2A0-8675-4085-BB8BB4A08DA7}"/>
                  </a:ext>
                </a:extLst>
              </p:cNvPr>
              <p:cNvSpPr/>
              <p:nvPr/>
            </p:nvSpPr>
            <p:spPr>
              <a:xfrm rot="5400000">
                <a:off x="6822654" y="2174153"/>
                <a:ext cx="40" cy="40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1"/>
                    </a:moveTo>
                    <a:close/>
                  </a:path>
                </a:pathLst>
              </a:custGeom>
              <a:noFill/>
              <a:ln w="200" cap="flat" cmpd="sng">
                <a:solidFill>
                  <a:srgbClr val="E85B99"/>
                </a:solidFill>
                <a:prstDash val="solid"/>
                <a:miter lim="10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1682;p69">
                <a:extLst>
                  <a:ext uri="{FF2B5EF4-FFF2-40B4-BE49-F238E27FC236}">
                    <a16:creationId xmlns:a16="http://schemas.microsoft.com/office/drawing/2014/main" id="{FD1F2170-3DFC-12CE-B5DB-ECBE0E15BB6D}"/>
                  </a:ext>
                </a:extLst>
              </p:cNvPr>
              <p:cNvSpPr/>
              <p:nvPr/>
            </p:nvSpPr>
            <p:spPr>
              <a:xfrm>
                <a:off x="5694166" y="779712"/>
                <a:ext cx="1674846" cy="3547373"/>
              </a:xfrm>
              <a:custGeom>
                <a:avLst/>
                <a:gdLst/>
                <a:ahLst/>
                <a:cxnLst/>
                <a:rect l="l" t="t" r="r" b="b"/>
                <a:pathLst>
                  <a:path w="28332" h="60006" extrusionOk="0">
                    <a:moveTo>
                      <a:pt x="4041" y="0"/>
                    </a:moveTo>
                    <a:cubicBezTo>
                      <a:pt x="1808" y="0"/>
                      <a:pt x="0" y="1808"/>
                      <a:pt x="0" y="4041"/>
                    </a:cubicBezTo>
                    <a:lnTo>
                      <a:pt x="0" y="55968"/>
                    </a:lnTo>
                    <a:cubicBezTo>
                      <a:pt x="0" y="58199"/>
                      <a:pt x="1808" y="60007"/>
                      <a:pt x="4041" y="60007"/>
                    </a:cubicBezTo>
                    <a:lnTo>
                      <a:pt x="24291" y="60007"/>
                    </a:lnTo>
                    <a:cubicBezTo>
                      <a:pt x="26522" y="60007"/>
                      <a:pt x="28331" y="58199"/>
                      <a:pt x="28331" y="55968"/>
                    </a:cubicBezTo>
                    <a:lnTo>
                      <a:pt x="28331" y="4041"/>
                    </a:lnTo>
                    <a:cubicBezTo>
                      <a:pt x="28331" y="1808"/>
                      <a:pt x="26522" y="0"/>
                      <a:pt x="24291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5F8FF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  <a:effectLst>
                <a:outerShdw blurRad="100013" dist="28575" algn="bl" rotWithShape="0">
                  <a:schemeClr val="dk1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1683;p69">
                <a:extLst>
                  <a:ext uri="{FF2B5EF4-FFF2-40B4-BE49-F238E27FC236}">
                    <a16:creationId xmlns:a16="http://schemas.microsoft.com/office/drawing/2014/main" id="{17FFC1D2-D31C-9220-C756-E155B6CFDB67}"/>
                  </a:ext>
                </a:extLst>
              </p:cNvPr>
              <p:cNvSpPr/>
              <p:nvPr/>
            </p:nvSpPr>
            <p:spPr>
              <a:xfrm>
                <a:off x="5889772" y="4294043"/>
                <a:ext cx="1251110" cy="19863"/>
              </a:xfrm>
              <a:custGeom>
                <a:avLst/>
                <a:gdLst/>
                <a:ahLst/>
                <a:cxnLst/>
                <a:rect l="l" t="t" r="r" b="b"/>
                <a:pathLst>
                  <a:path w="21164" h="336" extrusionOk="0">
                    <a:moveTo>
                      <a:pt x="0" y="166"/>
                    </a:moveTo>
                    <a:cubicBezTo>
                      <a:pt x="1763" y="103"/>
                      <a:pt x="3527" y="59"/>
                      <a:pt x="5291" y="38"/>
                    </a:cubicBezTo>
                    <a:cubicBezTo>
                      <a:pt x="7054" y="11"/>
                      <a:pt x="8818" y="4"/>
                      <a:pt x="10582" y="1"/>
                    </a:cubicBezTo>
                    <a:cubicBezTo>
                      <a:pt x="12346" y="3"/>
                      <a:pt x="14110" y="11"/>
                      <a:pt x="15873" y="38"/>
                    </a:cubicBezTo>
                    <a:cubicBezTo>
                      <a:pt x="17637" y="59"/>
                      <a:pt x="19401" y="103"/>
                      <a:pt x="21164" y="167"/>
                    </a:cubicBezTo>
                    <a:cubicBezTo>
                      <a:pt x="19401" y="233"/>
                      <a:pt x="17637" y="277"/>
                      <a:pt x="15873" y="298"/>
                    </a:cubicBezTo>
                    <a:cubicBezTo>
                      <a:pt x="14110" y="325"/>
                      <a:pt x="12346" y="331"/>
                      <a:pt x="10582" y="335"/>
                    </a:cubicBezTo>
                    <a:cubicBezTo>
                      <a:pt x="8818" y="331"/>
                      <a:pt x="7054" y="325"/>
                      <a:pt x="5291" y="298"/>
                    </a:cubicBezTo>
                    <a:cubicBezTo>
                      <a:pt x="3527" y="275"/>
                      <a:pt x="1763" y="232"/>
                      <a:pt x="0" y="16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1684;p69">
                <a:extLst>
                  <a:ext uri="{FF2B5EF4-FFF2-40B4-BE49-F238E27FC236}">
                    <a16:creationId xmlns:a16="http://schemas.microsoft.com/office/drawing/2014/main" id="{AEB35458-8AB7-7F00-6129-1E4242B3D2D0}"/>
                  </a:ext>
                </a:extLst>
              </p:cNvPr>
              <p:cNvSpPr/>
              <p:nvPr/>
            </p:nvSpPr>
            <p:spPr>
              <a:xfrm>
                <a:off x="7334264" y="1034076"/>
                <a:ext cx="19744" cy="2818130"/>
              </a:xfrm>
              <a:custGeom>
                <a:avLst/>
                <a:gdLst/>
                <a:ahLst/>
                <a:cxnLst/>
                <a:rect l="l" t="t" r="r" b="b"/>
                <a:pathLst>
                  <a:path w="334" h="47672" extrusionOk="0">
                    <a:moveTo>
                      <a:pt x="168" y="1"/>
                    </a:moveTo>
                    <a:cubicBezTo>
                      <a:pt x="205" y="1987"/>
                      <a:pt x="221" y="3974"/>
                      <a:pt x="250" y="5960"/>
                    </a:cubicBezTo>
                    <a:lnTo>
                      <a:pt x="296" y="11919"/>
                    </a:lnTo>
                    <a:cubicBezTo>
                      <a:pt x="322" y="15891"/>
                      <a:pt x="321" y="19864"/>
                      <a:pt x="334" y="23836"/>
                    </a:cubicBezTo>
                    <a:cubicBezTo>
                      <a:pt x="321" y="27809"/>
                      <a:pt x="322" y="31781"/>
                      <a:pt x="296" y="35753"/>
                    </a:cubicBezTo>
                    <a:lnTo>
                      <a:pt x="250" y="41712"/>
                    </a:lnTo>
                    <a:cubicBezTo>
                      <a:pt x="221" y="43698"/>
                      <a:pt x="206" y="45685"/>
                      <a:pt x="168" y="47671"/>
                    </a:cubicBezTo>
                    <a:cubicBezTo>
                      <a:pt x="129" y="45685"/>
                      <a:pt x="114" y="43698"/>
                      <a:pt x="86" y="41712"/>
                    </a:cubicBezTo>
                    <a:lnTo>
                      <a:pt x="40" y="35753"/>
                    </a:lnTo>
                    <a:cubicBezTo>
                      <a:pt x="13" y="31781"/>
                      <a:pt x="14" y="27808"/>
                      <a:pt x="1" y="23836"/>
                    </a:cubicBezTo>
                    <a:cubicBezTo>
                      <a:pt x="15" y="19864"/>
                      <a:pt x="13" y="15891"/>
                      <a:pt x="40" y="11919"/>
                    </a:cubicBezTo>
                    <a:lnTo>
                      <a:pt x="86" y="5960"/>
                    </a:lnTo>
                    <a:cubicBezTo>
                      <a:pt x="114" y="3974"/>
                      <a:pt x="131" y="1987"/>
                      <a:pt x="16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1685;p69">
                <a:extLst>
                  <a:ext uri="{FF2B5EF4-FFF2-40B4-BE49-F238E27FC236}">
                    <a16:creationId xmlns:a16="http://schemas.microsoft.com/office/drawing/2014/main" id="{267A355B-A489-65E6-D354-30116E3B1876}"/>
                  </a:ext>
                </a:extLst>
              </p:cNvPr>
              <p:cNvSpPr/>
              <p:nvPr/>
            </p:nvSpPr>
            <p:spPr>
              <a:xfrm>
                <a:off x="7365889" y="1401759"/>
                <a:ext cx="24237" cy="212991"/>
              </a:xfrm>
              <a:custGeom>
                <a:avLst/>
                <a:gdLst/>
                <a:ahLst/>
                <a:cxnLst/>
                <a:rect l="l" t="t" r="r" b="b"/>
                <a:pathLst>
                  <a:path w="410" h="3602" extrusionOk="0">
                    <a:moveTo>
                      <a:pt x="406" y="3602"/>
                    </a:moveTo>
                    <a:lnTo>
                      <a:pt x="0" y="3602"/>
                    </a:lnTo>
                    <a:lnTo>
                      <a:pt x="0" y="1"/>
                    </a:lnTo>
                    <a:lnTo>
                      <a:pt x="406" y="1"/>
                    </a:lnTo>
                    <a:cubicBezTo>
                      <a:pt x="407" y="1"/>
                      <a:pt x="409" y="2"/>
                      <a:pt x="409" y="3"/>
                    </a:cubicBezTo>
                    <a:lnTo>
                      <a:pt x="409" y="3599"/>
                    </a:lnTo>
                    <a:cubicBezTo>
                      <a:pt x="409" y="3602"/>
                      <a:pt x="409" y="3602"/>
                      <a:pt x="406" y="36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1686;p69">
                <a:extLst>
                  <a:ext uri="{FF2B5EF4-FFF2-40B4-BE49-F238E27FC236}">
                    <a16:creationId xmlns:a16="http://schemas.microsoft.com/office/drawing/2014/main" id="{03AE41D5-829D-335B-C548-F1EB59CB1BAB}"/>
                  </a:ext>
                </a:extLst>
              </p:cNvPr>
              <p:cNvSpPr/>
              <p:nvPr/>
            </p:nvSpPr>
            <p:spPr>
              <a:xfrm>
                <a:off x="7365889" y="1614743"/>
                <a:ext cx="24237" cy="212991"/>
              </a:xfrm>
              <a:custGeom>
                <a:avLst/>
                <a:gdLst/>
                <a:ahLst/>
                <a:cxnLst/>
                <a:rect l="l" t="t" r="r" b="b"/>
                <a:pathLst>
                  <a:path w="410" h="3602" extrusionOk="0">
                    <a:moveTo>
                      <a:pt x="406" y="3602"/>
                    </a:moveTo>
                    <a:lnTo>
                      <a:pt x="0" y="3602"/>
                    </a:lnTo>
                    <a:lnTo>
                      <a:pt x="0" y="0"/>
                    </a:lnTo>
                    <a:lnTo>
                      <a:pt x="406" y="0"/>
                    </a:lnTo>
                    <a:cubicBezTo>
                      <a:pt x="407" y="0"/>
                      <a:pt x="409" y="2"/>
                      <a:pt x="409" y="4"/>
                    </a:cubicBezTo>
                    <a:lnTo>
                      <a:pt x="409" y="3600"/>
                    </a:lnTo>
                    <a:cubicBezTo>
                      <a:pt x="409" y="3601"/>
                      <a:pt x="409" y="3602"/>
                      <a:pt x="406" y="36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1687;p69">
                <a:extLst>
                  <a:ext uri="{FF2B5EF4-FFF2-40B4-BE49-F238E27FC236}">
                    <a16:creationId xmlns:a16="http://schemas.microsoft.com/office/drawing/2014/main" id="{ACF08A44-9D0D-F528-9525-9B7B0F65891E}"/>
                  </a:ext>
                </a:extLst>
              </p:cNvPr>
              <p:cNvSpPr/>
              <p:nvPr/>
            </p:nvSpPr>
            <p:spPr>
              <a:xfrm>
                <a:off x="7365889" y="1926624"/>
                <a:ext cx="24237" cy="364030"/>
              </a:xfrm>
              <a:custGeom>
                <a:avLst/>
                <a:gdLst/>
                <a:ahLst/>
                <a:cxnLst/>
                <a:rect l="l" t="t" r="r" b="b"/>
                <a:pathLst>
                  <a:path w="410" h="6158" extrusionOk="0">
                    <a:moveTo>
                      <a:pt x="406" y="6158"/>
                    </a:moveTo>
                    <a:lnTo>
                      <a:pt x="0" y="6158"/>
                    </a:lnTo>
                    <a:lnTo>
                      <a:pt x="0" y="0"/>
                    </a:lnTo>
                    <a:lnTo>
                      <a:pt x="406" y="0"/>
                    </a:lnTo>
                    <a:cubicBezTo>
                      <a:pt x="407" y="0"/>
                      <a:pt x="409" y="2"/>
                      <a:pt x="409" y="3"/>
                    </a:cubicBezTo>
                    <a:lnTo>
                      <a:pt x="409" y="6155"/>
                    </a:lnTo>
                    <a:cubicBezTo>
                      <a:pt x="409" y="6157"/>
                      <a:pt x="409" y="6158"/>
                      <a:pt x="406" y="615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</p:grpSp>
        <p:pic>
          <p:nvPicPr>
            <p:cNvPr id="243" name="Google Shape;1688;p69">
              <a:extLst>
                <a:ext uri="{FF2B5EF4-FFF2-40B4-BE49-F238E27FC236}">
                  <a16:creationId xmlns:a16="http://schemas.microsoft.com/office/drawing/2014/main" id="{AF7F146D-ED29-2399-046F-E67D910681A6}"/>
                </a:ext>
              </a:extLst>
            </p:cNvPr>
            <p:cNvPicPr preferRelativeResize="0"/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72" b="572"/>
            <a:stretch/>
          </p:blipFill>
          <p:spPr>
            <a:xfrm>
              <a:off x="5741450" y="600400"/>
              <a:ext cx="1612500" cy="3448800"/>
            </a:xfrm>
            <a:prstGeom prst="roundRect">
              <a:avLst>
                <a:gd name="adj" fmla="val 13105"/>
              </a:avLst>
            </a:prstGeom>
            <a:noFill/>
            <a:ln>
              <a:noFill/>
            </a:ln>
          </p:spPr>
        </p:pic>
        <p:grpSp>
          <p:nvGrpSpPr>
            <p:cNvPr id="244" name="Google Shape;1691;p69">
              <a:extLst>
                <a:ext uri="{FF2B5EF4-FFF2-40B4-BE49-F238E27FC236}">
                  <a16:creationId xmlns:a16="http://schemas.microsoft.com/office/drawing/2014/main" id="{C5204A98-BEAD-887F-734C-9C44DD44D414}"/>
                </a:ext>
              </a:extLst>
            </p:cNvPr>
            <p:cNvGrpSpPr/>
            <p:nvPr/>
          </p:nvGrpSpPr>
          <p:grpSpPr>
            <a:xfrm>
              <a:off x="6115643" y="601485"/>
              <a:ext cx="831866" cy="133895"/>
              <a:chOff x="6115643" y="822924"/>
              <a:chExt cx="831866" cy="133895"/>
            </a:xfrm>
          </p:grpSpPr>
          <p:sp>
            <p:nvSpPr>
              <p:cNvPr id="245" name="Google Shape;1692;p69">
                <a:extLst>
                  <a:ext uri="{FF2B5EF4-FFF2-40B4-BE49-F238E27FC236}">
                    <a16:creationId xmlns:a16="http://schemas.microsoft.com/office/drawing/2014/main" id="{55EF7654-0E66-9CD9-06ED-DE36A0827EF0}"/>
                  </a:ext>
                </a:extLst>
              </p:cNvPr>
              <p:cNvSpPr/>
              <p:nvPr/>
            </p:nvSpPr>
            <p:spPr>
              <a:xfrm>
                <a:off x="6115643" y="822924"/>
                <a:ext cx="831866" cy="133895"/>
              </a:xfrm>
              <a:custGeom>
                <a:avLst/>
                <a:gdLst/>
                <a:ahLst/>
                <a:cxnLst/>
                <a:rect l="l" t="t" r="r" b="b"/>
                <a:pathLst>
                  <a:path w="14072" h="2265" extrusionOk="0">
                    <a:moveTo>
                      <a:pt x="1" y="1"/>
                    </a:moveTo>
                    <a:lnTo>
                      <a:pt x="461" y="1023"/>
                    </a:lnTo>
                    <a:cubicBezTo>
                      <a:pt x="801" y="1775"/>
                      <a:pt x="1587" y="2264"/>
                      <a:pt x="2457" y="2264"/>
                    </a:cubicBezTo>
                    <a:lnTo>
                      <a:pt x="11614" y="2264"/>
                    </a:lnTo>
                    <a:cubicBezTo>
                      <a:pt x="12485" y="2264"/>
                      <a:pt x="13272" y="1776"/>
                      <a:pt x="13611" y="1023"/>
                    </a:cubicBezTo>
                    <a:lnTo>
                      <a:pt x="14072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00000">
                    <a:srgbClr val="F5F8FF"/>
                  </a:gs>
                </a:gsLst>
                <a:lin ang="809933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1693;p69">
                <a:extLst>
                  <a:ext uri="{FF2B5EF4-FFF2-40B4-BE49-F238E27FC236}">
                    <a16:creationId xmlns:a16="http://schemas.microsoft.com/office/drawing/2014/main" id="{29D63AC1-D0A5-C5EF-1F9F-B54783BF5DD7}"/>
                  </a:ext>
                </a:extLst>
              </p:cNvPr>
              <p:cNvSpPr/>
              <p:nvPr/>
            </p:nvSpPr>
            <p:spPr>
              <a:xfrm>
                <a:off x="6338914" y="877781"/>
                <a:ext cx="378040" cy="24178"/>
              </a:xfrm>
              <a:custGeom>
                <a:avLst/>
                <a:gdLst/>
                <a:ahLst/>
                <a:cxnLst/>
                <a:rect l="l" t="t" r="r" b="b"/>
                <a:pathLst>
                  <a:path w="6395" h="409" extrusionOk="0">
                    <a:moveTo>
                      <a:pt x="6191" y="408"/>
                    </a:moveTo>
                    <a:lnTo>
                      <a:pt x="204" y="408"/>
                    </a:lnTo>
                    <a:cubicBezTo>
                      <a:pt x="91" y="408"/>
                      <a:pt x="0" y="317"/>
                      <a:pt x="0" y="205"/>
                    </a:cubicBezTo>
                    <a:lnTo>
                      <a:pt x="0" y="205"/>
                    </a:lnTo>
                    <a:cubicBezTo>
                      <a:pt x="0" y="92"/>
                      <a:pt x="91" y="1"/>
                      <a:pt x="204" y="1"/>
                    </a:cubicBezTo>
                    <a:lnTo>
                      <a:pt x="6191" y="1"/>
                    </a:lnTo>
                    <a:cubicBezTo>
                      <a:pt x="6303" y="1"/>
                      <a:pt x="6394" y="92"/>
                      <a:pt x="6394" y="205"/>
                    </a:cubicBezTo>
                    <a:lnTo>
                      <a:pt x="6394" y="205"/>
                    </a:lnTo>
                    <a:cubicBezTo>
                      <a:pt x="6394" y="317"/>
                      <a:pt x="6303" y="408"/>
                      <a:pt x="6191" y="40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1694;p69">
                <a:extLst>
                  <a:ext uri="{FF2B5EF4-FFF2-40B4-BE49-F238E27FC236}">
                    <a16:creationId xmlns:a16="http://schemas.microsoft.com/office/drawing/2014/main" id="{29083B02-ACFF-8EC0-429F-4B0270C27F51}"/>
                  </a:ext>
                </a:extLst>
              </p:cNvPr>
              <p:cNvSpPr/>
              <p:nvPr/>
            </p:nvSpPr>
            <p:spPr>
              <a:xfrm>
                <a:off x="6784569" y="862352"/>
                <a:ext cx="52849" cy="55095"/>
              </a:xfrm>
              <a:custGeom>
                <a:avLst/>
                <a:gdLst/>
                <a:ahLst/>
                <a:cxnLst/>
                <a:rect l="l" t="t" r="r" b="b"/>
                <a:pathLst>
                  <a:path w="894" h="932" extrusionOk="0">
                    <a:moveTo>
                      <a:pt x="893" y="466"/>
                    </a:moveTo>
                    <a:cubicBezTo>
                      <a:pt x="893" y="722"/>
                      <a:pt x="694" y="931"/>
                      <a:pt x="447" y="931"/>
                    </a:cubicBezTo>
                    <a:cubicBezTo>
                      <a:pt x="201" y="931"/>
                      <a:pt x="0" y="722"/>
                      <a:pt x="0" y="466"/>
                    </a:cubicBezTo>
                    <a:cubicBezTo>
                      <a:pt x="0" y="209"/>
                      <a:pt x="201" y="0"/>
                      <a:pt x="447" y="0"/>
                    </a:cubicBezTo>
                    <a:cubicBezTo>
                      <a:pt x="694" y="0"/>
                      <a:pt x="893" y="209"/>
                      <a:pt x="893" y="46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1695;p69">
                <a:extLst>
                  <a:ext uri="{FF2B5EF4-FFF2-40B4-BE49-F238E27FC236}">
                    <a16:creationId xmlns:a16="http://schemas.microsoft.com/office/drawing/2014/main" id="{01B76280-F161-1F19-5796-2D5A0ACA2371}"/>
                  </a:ext>
                </a:extLst>
              </p:cNvPr>
              <p:cNvSpPr/>
              <p:nvPr/>
            </p:nvSpPr>
            <p:spPr>
              <a:xfrm>
                <a:off x="6796392" y="869032"/>
                <a:ext cx="16848" cy="17616"/>
              </a:xfrm>
              <a:custGeom>
                <a:avLst/>
                <a:gdLst/>
                <a:ahLst/>
                <a:cxnLst/>
                <a:rect l="l" t="t" r="r" b="b"/>
                <a:pathLst>
                  <a:path w="285" h="298" extrusionOk="0">
                    <a:moveTo>
                      <a:pt x="284" y="149"/>
                    </a:moveTo>
                    <a:cubicBezTo>
                      <a:pt x="284" y="231"/>
                      <a:pt x="221" y="297"/>
                      <a:pt x="142" y="297"/>
                    </a:cubicBezTo>
                    <a:cubicBezTo>
                      <a:pt x="64" y="297"/>
                      <a:pt x="1" y="231"/>
                      <a:pt x="1" y="149"/>
                    </a:cubicBezTo>
                    <a:cubicBezTo>
                      <a:pt x="1" y="67"/>
                      <a:pt x="64" y="1"/>
                      <a:pt x="142" y="1"/>
                    </a:cubicBezTo>
                    <a:cubicBezTo>
                      <a:pt x="221" y="1"/>
                      <a:pt x="284" y="67"/>
                      <a:pt x="284" y="14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1696;p69">
                <a:extLst>
                  <a:ext uri="{FF2B5EF4-FFF2-40B4-BE49-F238E27FC236}">
                    <a16:creationId xmlns:a16="http://schemas.microsoft.com/office/drawing/2014/main" id="{764B2F93-249E-6619-AE43-F52F1FEC2952}"/>
                  </a:ext>
                </a:extLst>
              </p:cNvPr>
              <p:cNvSpPr/>
              <p:nvPr/>
            </p:nvSpPr>
            <p:spPr>
              <a:xfrm>
                <a:off x="6815604" y="892441"/>
                <a:ext cx="11941" cy="12414"/>
              </a:xfrm>
              <a:custGeom>
                <a:avLst/>
                <a:gdLst/>
                <a:ahLst/>
                <a:cxnLst/>
                <a:rect l="l" t="t" r="r" b="b"/>
                <a:pathLst>
                  <a:path w="201" h="210" extrusionOk="0">
                    <a:moveTo>
                      <a:pt x="202" y="105"/>
                    </a:moveTo>
                    <a:cubicBezTo>
                      <a:pt x="202" y="163"/>
                      <a:pt x="157" y="209"/>
                      <a:pt x="101" y="209"/>
                    </a:cubicBezTo>
                    <a:cubicBezTo>
                      <a:pt x="45" y="209"/>
                      <a:pt x="0" y="163"/>
                      <a:pt x="0" y="105"/>
                    </a:cubicBezTo>
                    <a:cubicBezTo>
                      <a:pt x="0" y="47"/>
                      <a:pt x="45" y="1"/>
                      <a:pt x="101" y="1"/>
                    </a:cubicBezTo>
                    <a:cubicBezTo>
                      <a:pt x="157" y="1"/>
                      <a:pt x="202" y="47"/>
                      <a:pt x="202" y="10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1697;p69">
                <a:extLst>
                  <a:ext uri="{FF2B5EF4-FFF2-40B4-BE49-F238E27FC236}">
                    <a16:creationId xmlns:a16="http://schemas.microsoft.com/office/drawing/2014/main" id="{EBBFF342-3450-4A39-B35C-4D157A0C1E77}"/>
                  </a:ext>
                </a:extLst>
              </p:cNvPr>
              <p:cNvSpPr/>
              <p:nvPr/>
            </p:nvSpPr>
            <p:spPr>
              <a:xfrm>
                <a:off x="6253377" y="866726"/>
                <a:ext cx="21400" cy="22286"/>
              </a:xfrm>
              <a:custGeom>
                <a:avLst/>
                <a:gdLst/>
                <a:ahLst/>
                <a:cxnLst/>
                <a:rect l="l" t="t" r="r" b="b"/>
                <a:pathLst>
                  <a:path w="362" h="377" extrusionOk="0">
                    <a:moveTo>
                      <a:pt x="362" y="188"/>
                    </a:moveTo>
                    <a:cubicBezTo>
                      <a:pt x="362" y="292"/>
                      <a:pt x="281" y="376"/>
                      <a:pt x="181" y="376"/>
                    </a:cubicBezTo>
                    <a:cubicBezTo>
                      <a:pt x="81" y="376"/>
                      <a:pt x="1" y="292"/>
                      <a:pt x="1" y="188"/>
                    </a:cubicBezTo>
                    <a:cubicBezTo>
                      <a:pt x="1" y="85"/>
                      <a:pt x="81" y="1"/>
                      <a:pt x="181" y="1"/>
                    </a:cubicBezTo>
                    <a:cubicBezTo>
                      <a:pt x="281" y="1"/>
                      <a:pt x="362" y="85"/>
                      <a:pt x="362" y="18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1698;p69">
                <a:extLst>
                  <a:ext uri="{FF2B5EF4-FFF2-40B4-BE49-F238E27FC236}">
                    <a16:creationId xmlns:a16="http://schemas.microsoft.com/office/drawing/2014/main" id="{EEB30F7D-BE24-D4A1-3F69-12688B5D043D}"/>
                  </a:ext>
                </a:extLst>
              </p:cNvPr>
              <p:cNvSpPr/>
              <p:nvPr/>
            </p:nvSpPr>
            <p:spPr>
              <a:xfrm>
                <a:off x="6258165" y="869446"/>
                <a:ext cx="6857" cy="7153"/>
              </a:xfrm>
              <a:custGeom>
                <a:avLst/>
                <a:gdLst/>
                <a:ahLst/>
                <a:cxnLst/>
                <a:rect l="l" t="t" r="r" b="b"/>
                <a:pathLst>
                  <a:path w="115" h="120" extrusionOk="0">
                    <a:moveTo>
                      <a:pt x="115" y="60"/>
                    </a:moveTo>
                    <a:cubicBezTo>
                      <a:pt x="115" y="94"/>
                      <a:pt x="89" y="120"/>
                      <a:pt x="58" y="120"/>
                    </a:cubicBezTo>
                    <a:cubicBezTo>
                      <a:pt x="26" y="120"/>
                      <a:pt x="0" y="94"/>
                      <a:pt x="0" y="60"/>
                    </a:cubicBezTo>
                    <a:cubicBezTo>
                      <a:pt x="0" y="27"/>
                      <a:pt x="26" y="1"/>
                      <a:pt x="58" y="1"/>
                    </a:cubicBezTo>
                    <a:cubicBezTo>
                      <a:pt x="89" y="1"/>
                      <a:pt x="115" y="27"/>
                      <a:pt x="115" y="6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1699;p69">
                <a:extLst>
                  <a:ext uri="{FF2B5EF4-FFF2-40B4-BE49-F238E27FC236}">
                    <a16:creationId xmlns:a16="http://schemas.microsoft.com/office/drawing/2014/main" id="{A5CA4C0B-6C38-F2E2-1630-E1458038392D}"/>
                  </a:ext>
                </a:extLst>
              </p:cNvPr>
              <p:cNvSpPr/>
              <p:nvPr/>
            </p:nvSpPr>
            <p:spPr>
              <a:xfrm>
                <a:off x="6265968" y="878845"/>
                <a:ext cx="4907" cy="5025"/>
              </a:xfrm>
              <a:custGeom>
                <a:avLst/>
                <a:gdLst/>
                <a:ahLst/>
                <a:cxnLst/>
                <a:rect l="l" t="t" r="r" b="b"/>
                <a:pathLst>
                  <a:path w="83" h="85" extrusionOk="0">
                    <a:moveTo>
                      <a:pt x="82" y="42"/>
                    </a:moveTo>
                    <a:cubicBezTo>
                      <a:pt x="82" y="65"/>
                      <a:pt x="64" y="84"/>
                      <a:pt x="41" y="84"/>
                    </a:cubicBezTo>
                    <a:cubicBezTo>
                      <a:pt x="18" y="84"/>
                      <a:pt x="0" y="65"/>
                      <a:pt x="0" y="42"/>
                    </a:cubicBezTo>
                    <a:cubicBezTo>
                      <a:pt x="0" y="19"/>
                      <a:pt x="18" y="0"/>
                      <a:pt x="41" y="0"/>
                    </a:cubicBezTo>
                    <a:cubicBezTo>
                      <a:pt x="63" y="1"/>
                      <a:pt x="82" y="19"/>
                      <a:pt x="82" y="4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63" name="Group 262">
            <a:extLst>
              <a:ext uri="{FF2B5EF4-FFF2-40B4-BE49-F238E27FC236}">
                <a16:creationId xmlns:a16="http://schemas.microsoft.com/office/drawing/2014/main" id="{B29CC68E-E9E5-C315-0C77-C08200488C3F}"/>
              </a:ext>
            </a:extLst>
          </p:cNvPr>
          <p:cNvGrpSpPr/>
          <p:nvPr/>
        </p:nvGrpSpPr>
        <p:grpSpPr>
          <a:xfrm>
            <a:off x="4756480" y="860973"/>
            <a:ext cx="1695961" cy="3584074"/>
            <a:chOff x="5694166" y="551112"/>
            <a:chExt cx="1695961" cy="3584074"/>
          </a:xfrm>
        </p:grpSpPr>
        <p:grpSp>
          <p:nvGrpSpPr>
            <p:cNvPr id="264" name="Google Shape;1677;p69">
              <a:extLst>
                <a:ext uri="{FF2B5EF4-FFF2-40B4-BE49-F238E27FC236}">
                  <a16:creationId xmlns:a16="http://schemas.microsoft.com/office/drawing/2014/main" id="{875EBDD7-9699-6D58-7779-B4B2631E5C09}"/>
                </a:ext>
              </a:extLst>
            </p:cNvPr>
            <p:cNvGrpSpPr/>
            <p:nvPr/>
          </p:nvGrpSpPr>
          <p:grpSpPr>
            <a:xfrm>
              <a:off x="5694166" y="551112"/>
              <a:ext cx="1695961" cy="3584074"/>
              <a:chOff x="5694166" y="779712"/>
              <a:chExt cx="1695961" cy="3584074"/>
            </a:xfrm>
          </p:grpSpPr>
          <p:sp>
            <p:nvSpPr>
              <p:cNvPr id="275" name="Google Shape;1678;p69">
                <a:extLst>
                  <a:ext uri="{FF2B5EF4-FFF2-40B4-BE49-F238E27FC236}">
                    <a16:creationId xmlns:a16="http://schemas.microsoft.com/office/drawing/2014/main" id="{C43556A3-9768-6B79-19C3-C12CD6A07EA4}"/>
                  </a:ext>
                </a:extLst>
              </p:cNvPr>
              <p:cNvSpPr/>
              <p:nvPr/>
            </p:nvSpPr>
            <p:spPr>
              <a:xfrm rot="5400000">
                <a:off x="6827003" y="3632397"/>
                <a:ext cx="40" cy="40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1"/>
                    </a:moveTo>
                    <a:close/>
                  </a:path>
                </a:pathLst>
              </a:custGeom>
              <a:noFill/>
              <a:ln w="200" cap="flat" cmpd="sng">
                <a:solidFill>
                  <a:srgbClr val="E85B99"/>
                </a:solidFill>
                <a:prstDash val="solid"/>
                <a:miter lim="10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276" name="Google Shape;1679;p69">
                <a:extLst>
                  <a:ext uri="{FF2B5EF4-FFF2-40B4-BE49-F238E27FC236}">
                    <a16:creationId xmlns:a16="http://schemas.microsoft.com/office/drawing/2014/main" id="{D5251E76-FE11-818A-A6F0-372C18BB1393}"/>
                  </a:ext>
                </a:extLst>
              </p:cNvPr>
              <p:cNvSpPr/>
              <p:nvPr/>
            </p:nvSpPr>
            <p:spPr>
              <a:xfrm rot="-5400000" flipH="1">
                <a:off x="6900109" y="2905502"/>
                <a:ext cx="40" cy="40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1"/>
                    </a:moveTo>
                    <a:close/>
                  </a:path>
                </a:pathLst>
              </a:custGeom>
              <a:noFill/>
              <a:ln w="200" cap="flat" cmpd="sng">
                <a:solidFill>
                  <a:srgbClr val="E85B99"/>
                </a:solidFill>
                <a:prstDash val="solid"/>
                <a:miter lim="10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277" name="Google Shape;1680;p69">
                <a:extLst>
                  <a:ext uri="{FF2B5EF4-FFF2-40B4-BE49-F238E27FC236}">
                    <a16:creationId xmlns:a16="http://schemas.microsoft.com/office/drawing/2014/main" id="{697F54B3-49B6-F420-DDB9-E2D60E3294E5}"/>
                  </a:ext>
                </a:extLst>
              </p:cNvPr>
              <p:cNvSpPr/>
              <p:nvPr/>
            </p:nvSpPr>
            <p:spPr>
              <a:xfrm rot="-5400000" flipH="1">
                <a:off x="6895720" y="4363746"/>
                <a:ext cx="40" cy="40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close/>
                  </a:path>
                </a:pathLst>
              </a:custGeom>
              <a:noFill/>
              <a:ln w="200" cap="flat" cmpd="sng">
                <a:solidFill>
                  <a:srgbClr val="E85B99"/>
                </a:solidFill>
                <a:prstDash val="solid"/>
                <a:miter lim="10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1681;p69">
                <a:extLst>
                  <a:ext uri="{FF2B5EF4-FFF2-40B4-BE49-F238E27FC236}">
                    <a16:creationId xmlns:a16="http://schemas.microsoft.com/office/drawing/2014/main" id="{08B4BF2D-1F0F-AD50-2621-EB094E5EFF47}"/>
                  </a:ext>
                </a:extLst>
              </p:cNvPr>
              <p:cNvSpPr/>
              <p:nvPr/>
            </p:nvSpPr>
            <p:spPr>
              <a:xfrm rot="5400000">
                <a:off x="6822654" y="2174153"/>
                <a:ext cx="40" cy="40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1"/>
                    </a:moveTo>
                    <a:close/>
                  </a:path>
                </a:pathLst>
              </a:custGeom>
              <a:noFill/>
              <a:ln w="200" cap="flat" cmpd="sng">
                <a:solidFill>
                  <a:srgbClr val="E85B99"/>
                </a:solidFill>
                <a:prstDash val="solid"/>
                <a:miter lim="10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1682;p69">
                <a:extLst>
                  <a:ext uri="{FF2B5EF4-FFF2-40B4-BE49-F238E27FC236}">
                    <a16:creationId xmlns:a16="http://schemas.microsoft.com/office/drawing/2014/main" id="{CEEF6E76-BFA7-567D-67D3-3344A97A2D2B}"/>
                  </a:ext>
                </a:extLst>
              </p:cNvPr>
              <p:cNvSpPr/>
              <p:nvPr/>
            </p:nvSpPr>
            <p:spPr>
              <a:xfrm>
                <a:off x="5694166" y="779712"/>
                <a:ext cx="1674846" cy="3547373"/>
              </a:xfrm>
              <a:custGeom>
                <a:avLst/>
                <a:gdLst/>
                <a:ahLst/>
                <a:cxnLst/>
                <a:rect l="l" t="t" r="r" b="b"/>
                <a:pathLst>
                  <a:path w="28332" h="60006" extrusionOk="0">
                    <a:moveTo>
                      <a:pt x="4041" y="0"/>
                    </a:moveTo>
                    <a:cubicBezTo>
                      <a:pt x="1808" y="0"/>
                      <a:pt x="0" y="1808"/>
                      <a:pt x="0" y="4041"/>
                    </a:cubicBezTo>
                    <a:lnTo>
                      <a:pt x="0" y="55968"/>
                    </a:lnTo>
                    <a:cubicBezTo>
                      <a:pt x="0" y="58199"/>
                      <a:pt x="1808" y="60007"/>
                      <a:pt x="4041" y="60007"/>
                    </a:cubicBezTo>
                    <a:lnTo>
                      <a:pt x="24291" y="60007"/>
                    </a:lnTo>
                    <a:cubicBezTo>
                      <a:pt x="26522" y="60007"/>
                      <a:pt x="28331" y="58199"/>
                      <a:pt x="28331" y="55968"/>
                    </a:cubicBezTo>
                    <a:lnTo>
                      <a:pt x="28331" y="4041"/>
                    </a:lnTo>
                    <a:cubicBezTo>
                      <a:pt x="28331" y="1808"/>
                      <a:pt x="26522" y="0"/>
                      <a:pt x="24291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5F8FF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  <a:effectLst>
                <a:outerShdw blurRad="100013" dist="28575" algn="bl" rotWithShape="0">
                  <a:schemeClr val="dk1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1683;p69">
                <a:extLst>
                  <a:ext uri="{FF2B5EF4-FFF2-40B4-BE49-F238E27FC236}">
                    <a16:creationId xmlns:a16="http://schemas.microsoft.com/office/drawing/2014/main" id="{533DB6B4-D201-CAA2-E9FD-FE422D299B51}"/>
                  </a:ext>
                </a:extLst>
              </p:cNvPr>
              <p:cNvSpPr/>
              <p:nvPr/>
            </p:nvSpPr>
            <p:spPr>
              <a:xfrm>
                <a:off x="5889772" y="4294043"/>
                <a:ext cx="1251110" cy="19863"/>
              </a:xfrm>
              <a:custGeom>
                <a:avLst/>
                <a:gdLst/>
                <a:ahLst/>
                <a:cxnLst/>
                <a:rect l="l" t="t" r="r" b="b"/>
                <a:pathLst>
                  <a:path w="21164" h="336" extrusionOk="0">
                    <a:moveTo>
                      <a:pt x="0" y="166"/>
                    </a:moveTo>
                    <a:cubicBezTo>
                      <a:pt x="1763" y="103"/>
                      <a:pt x="3527" y="59"/>
                      <a:pt x="5291" y="38"/>
                    </a:cubicBezTo>
                    <a:cubicBezTo>
                      <a:pt x="7054" y="11"/>
                      <a:pt x="8818" y="4"/>
                      <a:pt x="10582" y="1"/>
                    </a:cubicBezTo>
                    <a:cubicBezTo>
                      <a:pt x="12346" y="3"/>
                      <a:pt x="14110" y="11"/>
                      <a:pt x="15873" y="38"/>
                    </a:cubicBezTo>
                    <a:cubicBezTo>
                      <a:pt x="17637" y="59"/>
                      <a:pt x="19401" y="103"/>
                      <a:pt x="21164" y="167"/>
                    </a:cubicBezTo>
                    <a:cubicBezTo>
                      <a:pt x="19401" y="233"/>
                      <a:pt x="17637" y="277"/>
                      <a:pt x="15873" y="298"/>
                    </a:cubicBezTo>
                    <a:cubicBezTo>
                      <a:pt x="14110" y="325"/>
                      <a:pt x="12346" y="331"/>
                      <a:pt x="10582" y="335"/>
                    </a:cubicBezTo>
                    <a:cubicBezTo>
                      <a:pt x="8818" y="331"/>
                      <a:pt x="7054" y="325"/>
                      <a:pt x="5291" y="298"/>
                    </a:cubicBezTo>
                    <a:cubicBezTo>
                      <a:pt x="3527" y="275"/>
                      <a:pt x="1763" y="232"/>
                      <a:pt x="0" y="16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281" name="Google Shape;1684;p69">
                <a:extLst>
                  <a:ext uri="{FF2B5EF4-FFF2-40B4-BE49-F238E27FC236}">
                    <a16:creationId xmlns:a16="http://schemas.microsoft.com/office/drawing/2014/main" id="{4F4078FD-56B6-CC18-81EC-BC6D4B2925C5}"/>
                  </a:ext>
                </a:extLst>
              </p:cNvPr>
              <p:cNvSpPr/>
              <p:nvPr/>
            </p:nvSpPr>
            <p:spPr>
              <a:xfrm>
                <a:off x="7334264" y="1034076"/>
                <a:ext cx="19744" cy="2818130"/>
              </a:xfrm>
              <a:custGeom>
                <a:avLst/>
                <a:gdLst/>
                <a:ahLst/>
                <a:cxnLst/>
                <a:rect l="l" t="t" r="r" b="b"/>
                <a:pathLst>
                  <a:path w="334" h="47672" extrusionOk="0">
                    <a:moveTo>
                      <a:pt x="168" y="1"/>
                    </a:moveTo>
                    <a:cubicBezTo>
                      <a:pt x="205" y="1987"/>
                      <a:pt x="221" y="3974"/>
                      <a:pt x="250" y="5960"/>
                    </a:cubicBezTo>
                    <a:lnTo>
                      <a:pt x="296" y="11919"/>
                    </a:lnTo>
                    <a:cubicBezTo>
                      <a:pt x="322" y="15891"/>
                      <a:pt x="321" y="19864"/>
                      <a:pt x="334" y="23836"/>
                    </a:cubicBezTo>
                    <a:cubicBezTo>
                      <a:pt x="321" y="27809"/>
                      <a:pt x="322" y="31781"/>
                      <a:pt x="296" y="35753"/>
                    </a:cubicBezTo>
                    <a:lnTo>
                      <a:pt x="250" y="41712"/>
                    </a:lnTo>
                    <a:cubicBezTo>
                      <a:pt x="221" y="43698"/>
                      <a:pt x="206" y="45685"/>
                      <a:pt x="168" y="47671"/>
                    </a:cubicBezTo>
                    <a:cubicBezTo>
                      <a:pt x="129" y="45685"/>
                      <a:pt x="114" y="43698"/>
                      <a:pt x="86" y="41712"/>
                    </a:cubicBezTo>
                    <a:lnTo>
                      <a:pt x="40" y="35753"/>
                    </a:lnTo>
                    <a:cubicBezTo>
                      <a:pt x="13" y="31781"/>
                      <a:pt x="14" y="27808"/>
                      <a:pt x="1" y="23836"/>
                    </a:cubicBezTo>
                    <a:cubicBezTo>
                      <a:pt x="15" y="19864"/>
                      <a:pt x="13" y="15891"/>
                      <a:pt x="40" y="11919"/>
                    </a:cubicBezTo>
                    <a:lnTo>
                      <a:pt x="86" y="5960"/>
                    </a:lnTo>
                    <a:cubicBezTo>
                      <a:pt x="114" y="3974"/>
                      <a:pt x="131" y="1987"/>
                      <a:pt x="16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282" name="Google Shape;1685;p69">
                <a:extLst>
                  <a:ext uri="{FF2B5EF4-FFF2-40B4-BE49-F238E27FC236}">
                    <a16:creationId xmlns:a16="http://schemas.microsoft.com/office/drawing/2014/main" id="{6B9A655C-2EAF-DC8E-1B40-00ABF6CBA970}"/>
                  </a:ext>
                </a:extLst>
              </p:cNvPr>
              <p:cNvSpPr/>
              <p:nvPr/>
            </p:nvSpPr>
            <p:spPr>
              <a:xfrm>
                <a:off x="7365889" y="1401759"/>
                <a:ext cx="24237" cy="212991"/>
              </a:xfrm>
              <a:custGeom>
                <a:avLst/>
                <a:gdLst/>
                <a:ahLst/>
                <a:cxnLst/>
                <a:rect l="l" t="t" r="r" b="b"/>
                <a:pathLst>
                  <a:path w="410" h="3602" extrusionOk="0">
                    <a:moveTo>
                      <a:pt x="406" y="3602"/>
                    </a:moveTo>
                    <a:lnTo>
                      <a:pt x="0" y="3602"/>
                    </a:lnTo>
                    <a:lnTo>
                      <a:pt x="0" y="1"/>
                    </a:lnTo>
                    <a:lnTo>
                      <a:pt x="406" y="1"/>
                    </a:lnTo>
                    <a:cubicBezTo>
                      <a:pt x="407" y="1"/>
                      <a:pt x="409" y="2"/>
                      <a:pt x="409" y="3"/>
                    </a:cubicBezTo>
                    <a:lnTo>
                      <a:pt x="409" y="3599"/>
                    </a:lnTo>
                    <a:cubicBezTo>
                      <a:pt x="409" y="3602"/>
                      <a:pt x="409" y="3602"/>
                      <a:pt x="406" y="36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1686;p69">
                <a:extLst>
                  <a:ext uri="{FF2B5EF4-FFF2-40B4-BE49-F238E27FC236}">
                    <a16:creationId xmlns:a16="http://schemas.microsoft.com/office/drawing/2014/main" id="{6229235C-E720-D898-1963-7B07D6DB7983}"/>
                  </a:ext>
                </a:extLst>
              </p:cNvPr>
              <p:cNvSpPr/>
              <p:nvPr/>
            </p:nvSpPr>
            <p:spPr>
              <a:xfrm>
                <a:off x="7365889" y="1614743"/>
                <a:ext cx="24237" cy="212991"/>
              </a:xfrm>
              <a:custGeom>
                <a:avLst/>
                <a:gdLst/>
                <a:ahLst/>
                <a:cxnLst/>
                <a:rect l="l" t="t" r="r" b="b"/>
                <a:pathLst>
                  <a:path w="410" h="3602" extrusionOk="0">
                    <a:moveTo>
                      <a:pt x="406" y="3602"/>
                    </a:moveTo>
                    <a:lnTo>
                      <a:pt x="0" y="3602"/>
                    </a:lnTo>
                    <a:lnTo>
                      <a:pt x="0" y="0"/>
                    </a:lnTo>
                    <a:lnTo>
                      <a:pt x="406" y="0"/>
                    </a:lnTo>
                    <a:cubicBezTo>
                      <a:pt x="407" y="0"/>
                      <a:pt x="409" y="2"/>
                      <a:pt x="409" y="4"/>
                    </a:cubicBezTo>
                    <a:lnTo>
                      <a:pt x="409" y="3600"/>
                    </a:lnTo>
                    <a:cubicBezTo>
                      <a:pt x="409" y="3601"/>
                      <a:pt x="409" y="3602"/>
                      <a:pt x="406" y="36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284" name="Google Shape;1687;p69">
                <a:extLst>
                  <a:ext uri="{FF2B5EF4-FFF2-40B4-BE49-F238E27FC236}">
                    <a16:creationId xmlns:a16="http://schemas.microsoft.com/office/drawing/2014/main" id="{7F649F1C-96BF-9096-C2B2-BD067BFBDBA7}"/>
                  </a:ext>
                </a:extLst>
              </p:cNvPr>
              <p:cNvSpPr/>
              <p:nvPr/>
            </p:nvSpPr>
            <p:spPr>
              <a:xfrm>
                <a:off x="7365889" y="1926624"/>
                <a:ext cx="24237" cy="364030"/>
              </a:xfrm>
              <a:custGeom>
                <a:avLst/>
                <a:gdLst/>
                <a:ahLst/>
                <a:cxnLst/>
                <a:rect l="l" t="t" r="r" b="b"/>
                <a:pathLst>
                  <a:path w="410" h="6158" extrusionOk="0">
                    <a:moveTo>
                      <a:pt x="406" y="6158"/>
                    </a:moveTo>
                    <a:lnTo>
                      <a:pt x="0" y="6158"/>
                    </a:lnTo>
                    <a:lnTo>
                      <a:pt x="0" y="0"/>
                    </a:lnTo>
                    <a:lnTo>
                      <a:pt x="406" y="0"/>
                    </a:lnTo>
                    <a:cubicBezTo>
                      <a:pt x="407" y="0"/>
                      <a:pt x="409" y="2"/>
                      <a:pt x="409" y="3"/>
                    </a:cubicBezTo>
                    <a:lnTo>
                      <a:pt x="409" y="6155"/>
                    </a:lnTo>
                    <a:cubicBezTo>
                      <a:pt x="409" y="6157"/>
                      <a:pt x="409" y="6158"/>
                      <a:pt x="406" y="615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</p:grpSp>
        <p:pic>
          <p:nvPicPr>
            <p:cNvPr id="265" name="Google Shape;1688;p69">
              <a:extLst>
                <a:ext uri="{FF2B5EF4-FFF2-40B4-BE49-F238E27FC236}">
                  <a16:creationId xmlns:a16="http://schemas.microsoft.com/office/drawing/2014/main" id="{75BB3C89-C269-D7CC-9B83-BC09B802A9A2}"/>
                </a:ext>
              </a:extLst>
            </p:cNvPr>
            <p:cNvPicPr preferRelativeResize="0"/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72" b="572"/>
            <a:stretch/>
          </p:blipFill>
          <p:spPr>
            <a:xfrm>
              <a:off x="5741450" y="600400"/>
              <a:ext cx="1612500" cy="3448800"/>
            </a:xfrm>
            <a:prstGeom prst="roundRect">
              <a:avLst>
                <a:gd name="adj" fmla="val 13105"/>
              </a:avLst>
            </a:prstGeom>
            <a:noFill/>
            <a:ln>
              <a:noFill/>
            </a:ln>
          </p:spPr>
        </p:pic>
        <p:grpSp>
          <p:nvGrpSpPr>
            <p:cNvPr id="266" name="Google Shape;1691;p69">
              <a:extLst>
                <a:ext uri="{FF2B5EF4-FFF2-40B4-BE49-F238E27FC236}">
                  <a16:creationId xmlns:a16="http://schemas.microsoft.com/office/drawing/2014/main" id="{676771FA-B354-0190-D47A-BBAC7DF134D4}"/>
                </a:ext>
              </a:extLst>
            </p:cNvPr>
            <p:cNvGrpSpPr/>
            <p:nvPr/>
          </p:nvGrpSpPr>
          <p:grpSpPr>
            <a:xfrm>
              <a:off x="6115643" y="601485"/>
              <a:ext cx="831866" cy="133895"/>
              <a:chOff x="6115643" y="822924"/>
              <a:chExt cx="831866" cy="133895"/>
            </a:xfrm>
          </p:grpSpPr>
          <p:sp>
            <p:nvSpPr>
              <p:cNvPr id="267" name="Google Shape;1692;p69">
                <a:extLst>
                  <a:ext uri="{FF2B5EF4-FFF2-40B4-BE49-F238E27FC236}">
                    <a16:creationId xmlns:a16="http://schemas.microsoft.com/office/drawing/2014/main" id="{3AFD325D-74C6-8533-164D-91F650D982CF}"/>
                  </a:ext>
                </a:extLst>
              </p:cNvPr>
              <p:cNvSpPr/>
              <p:nvPr/>
            </p:nvSpPr>
            <p:spPr>
              <a:xfrm>
                <a:off x="6115643" y="822924"/>
                <a:ext cx="831866" cy="133895"/>
              </a:xfrm>
              <a:custGeom>
                <a:avLst/>
                <a:gdLst/>
                <a:ahLst/>
                <a:cxnLst/>
                <a:rect l="l" t="t" r="r" b="b"/>
                <a:pathLst>
                  <a:path w="14072" h="2265" extrusionOk="0">
                    <a:moveTo>
                      <a:pt x="1" y="1"/>
                    </a:moveTo>
                    <a:lnTo>
                      <a:pt x="461" y="1023"/>
                    </a:lnTo>
                    <a:cubicBezTo>
                      <a:pt x="801" y="1775"/>
                      <a:pt x="1587" y="2264"/>
                      <a:pt x="2457" y="2264"/>
                    </a:cubicBezTo>
                    <a:lnTo>
                      <a:pt x="11614" y="2264"/>
                    </a:lnTo>
                    <a:cubicBezTo>
                      <a:pt x="12485" y="2264"/>
                      <a:pt x="13272" y="1776"/>
                      <a:pt x="13611" y="1023"/>
                    </a:cubicBezTo>
                    <a:lnTo>
                      <a:pt x="14072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00000">
                    <a:srgbClr val="F5F8FF"/>
                  </a:gs>
                </a:gsLst>
                <a:lin ang="809933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1693;p69">
                <a:extLst>
                  <a:ext uri="{FF2B5EF4-FFF2-40B4-BE49-F238E27FC236}">
                    <a16:creationId xmlns:a16="http://schemas.microsoft.com/office/drawing/2014/main" id="{CECB875F-1259-5D62-1665-9B47852E18D0}"/>
                  </a:ext>
                </a:extLst>
              </p:cNvPr>
              <p:cNvSpPr/>
              <p:nvPr/>
            </p:nvSpPr>
            <p:spPr>
              <a:xfrm>
                <a:off x="6338914" y="877781"/>
                <a:ext cx="378040" cy="24178"/>
              </a:xfrm>
              <a:custGeom>
                <a:avLst/>
                <a:gdLst/>
                <a:ahLst/>
                <a:cxnLst/>
                <a:rect l="l" t="t" r="r" b="b"/>
                <a:pathLst>
                  <a:path w="6395" h="409" extrusionOk="0">
                    <a:moveTo>
                      <a:pt x="6191" y="408"/>
                    </a:moveTo>
                    <a:lnTo>
                      <a:pt x="204" y="408"/>
                    </a:lnTo>
                    <a:cubicBezTo>
                      <a:pt x="91" y="408"/>
                      <a:pt x="0" y="317"/>
                      <a:pt x="0" y="205"/>
                    </a:cubicBezTo>
                    <a:lnTo>
                      <a:pt x="0" y="205"/>
                    </a:lnTo>
                    <a:cubicBezTo>
                      <a:pt x="0" y="92"/>
                      <a:pt x="91" y="1"/>
                      <a:pt x="204" y="1"/>
                    </a:cubicBezTo>
                    <a:lnTo>
                      <a:pt x="6191" y="1"/>
                    </a:lnTo>
                    <a:cubicBezTo>
                      <a:pt x="6303" y="1"/>
                      <a:pt x="6394" y="92"/>
                      <a:pt x="6394" y="205"/>
                    </a:cubicBezTo>
                    <a:lnTo>
                      <a:pt x="6394" y="205"/>
                    </a:lnTo>
                    <a:cubicBezTo>
                      <a:pt x="6394" y="317"/>
                      <a:pt x="6303" y="408"/>
                      <a:pt x="6191" y="40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1694;p69">
                <a:extLst>
                  <a:ext uri="{FF2B5EF4-FFF2-40B4-BE49-F238E27FC236}">
                    <a16:creationId xmlns:a16="http://schemas.microsoft.com/office/drawing/2014/main" id="{D80BBAD7-A871-A29A-E62E-AB1513FDC924}"/>
                  </a:ext>
                </a:extLst>
              </p:cNvPr>
              <p:cNvSpPr/>
              <p:nvPr/>
            </p:nvSpPr>
            <p:spPr>
              <a:xfrm>
                <a:off x="6784569" y="862352"/>
                <a:ext cx="52849" cy="55095"/>
              </a:xfrm>
              <a:custGeom>
                <a:avLst/>
                <a:gdLst/>
                <a:ahLst/>
                <a:cxnLst/>
                <a:rect l="l" t="t" r="r" b="b"/>
                <a:pathLst>
                  <a:path w="894" h="932" extrusionOk="0">
                    <a:moveTo>
                      <a:pt x="893" y="466"/>
                    </a:moveTo>
                    <a:cubicBezTo>
                      <a:pt x="893" y="722"/>
                      <a:pt x="694" y="931"/>
                      <a:pt x="447" y="931"/>
                    </a:cubicBezTo>
                    <a:cubicBezTo>
                      <a:pt x="201" y="931"/>
                      <a:pt x="0" y="722"/>
                      <a:pt x="0" y="466"/>
                    </a:cubicBezTo>
                    <a:cubicBezTo>
                      <a:pt x="0" y="209"/>
                      <a:pt x="201" y="0"/>
                      <a:pt x="447" y="0"/>
                    </a:cubicBezTo>
                    <a:cubicBezTo>
                      <a:pt x="694" y="0"/>
                      <a:pt x="893" y="209"/>
                      <a:pt x="893" y="46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1695;p69">
                <a:extLst>
                  <a:ext uri="{FF2B5EF4-FFF2-40B4-BE49-F238E27FC236}">
                    <a16:creationId xmlns:a16="http://schemas.microsoft.com/office/drawing/2014/main" id="{32298B08-C2D7-2928-21C8-37D6B165EF60}"/>
                  </a:ext>
                </a:extLst>
              </p:cNvPr>
              <p:cNvSpPr/>
              <p:nvPr/>
            </p:nvSpPr>
            <p:spPr>
              <a:xfrm>
                <a:off x="6796392" y="869032"/>
                <a:ext cx="16848" cy="17616"/>
              </a:xfrm>
              <a:custGeom>
                <a:avLst/>
                <a:gdLst/>
                <a:ahLst/>
                <a:cxnLst/>
                <a:rect l="l" t="t" r="r" b="b"/>
                <a:pathLst>
                  <a:path w="285" h="298" extrusionOk="0">
                    <a:moveTo>
                      <a:pt x="284" y="149"/>
                    </a:moveTo>
                    <a:cubicBezTo>
                      <a:pt x="284" y="231"/>
                      <a:pt x="221" y="297"/>
                      <a:pt x="142" y="297"/>
                    </a:cubicBezTo>
                    <a:cubicBezTo>
                      <a:pt x="64" y="297"/>
                      <a:pt x="1" y="231"/>
                      <a:pt x="1" y="149"/>
                    </a:cubicBezTo>
                    <a:cubicBezTo>
                      <a:pt x="1" y="67"/>
                      <a:pt x="64" y="1"/>
                      <a:pt x="142" y="1"/>
                    </a:cubicBezTo>
                    <a:cubicBezTo>
                      <a:pt x="221" y="1"/>
                      <a:pt x="284" y="67"/>
                      <a:pt x="284" y="14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271" name="Google Shape;1696;p69">
                <a:extLst>
                  <a:ext uri="{FF2B5EF4-FFF2-40B4-BE49-F238E27FC236}">
                    <a16:creationId xmlns:a16="http://schemas.microsoft.com/office/drawing/2014/main" id="{14AC9D0D-9043-6052-48CE-B1DC5526613A}"/>
                  </a:ext>
                </a:extLst>
              </p:cNvPr>
              <p:cNvSpPr/>
              <p:nvPr/>
            </p:nvSpPr>
            <p:spPr>
              <a:xfrm>
                <a:off x="6815604" y="892441"/>
                <a:ext cx="11941" cy="12414"/>
              </a:xfrm>
              <a:custGeom>
                <a:avLst/>
                <a:gdLst/>
                <a:ahLst/>
                <a:cxnLst/>
                <a:rect l="l" t="t" r="r" b="b"/>
                <a:pathLst>
                  <a:path w="201" h="210" extrusionOk="0">
                    <a:moveTo>
                      <a:pt x="202" y="105"/>
                    </a:moveTo>
                    <a:cubicBezTo>
                      <a:pt x="202" y="163"/>
                      <a:pt x="157" y="209"/>
                      <a:pt x="101" y="209"/>
                    </a:cubicBezTo>
                    <a:cubicBezTo>
                      <a:pt x="45" y="209"/>
                      <a:pt x="0" y="163"/>
                      <a:pt x="0" y="105"/>
                    </a:cubicBezTo>
                    <a:cubicBezTo>
                      <a:pt x="0" y="47"/>
                      <a:pt x="45" y="1"/>
                      <a:pt x="101" y="1"/>
                    </a:cubicBezTo>
                    <a:cubicBezTo>
                      <a:pt x="157" y="1"/>
                      <a:pt x="202" y="47"/>
                      <a:pt x="202" y="10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272" name="Google Shape;1697;p69">
                <a:extLst>
                  <a:ext uri="{FF2B5EF4-FFF2-40B4-BE49-F238E27FC236}">
                    <a16:creationId xmlns:a16="http://schemas.microsoft.com/office/drawing/2014/main" id="{13C17C15-4973-A22C-7F6A-AA5D63BE51F3}"/>
                  </a:ext>
                </a:extLst>
              </p:cNvPr>
              <p:cNvSpPr/>
              <p:nvPr/>
            </p:nvSpPr>
            <p:spPr>
              <a:xfrm>
                <a:off x="6253377" y="866726"/>
                <a:ext cx="21400" cy="22286"/>
              </a:xfrm>
              <a:custGeom>
                <a:avLst/>
                <a:gdLst/>
                <a:ahLst/>
                <a:cxnLst/>
                <a:rect l="l" t="t" r="r" b="b"/>
                <a:pathLst>
                  <a:path w="362" h="377" extrusionOk="0">
                    <a:moveTo>
                      <a:pt x="362" y="188"/>
                    </a:moveTo>
                    <a:cubicBezTo>
                      <a:pt x="362" y="292"/>
                      <a:pt x="281" y="376"/>
                      <a:pt x="181" y="376"/>
                    </a:cubicBezTo>
                    <a:cubicBezTo>
                      <a:pt x="81" y="376"/>
                      <a:pt x="1" y="292"/>
                      <a:pt x="1" y="188"/>
                    </a:cubicBezTo>
                    <a:cubicBezTo>
                      <a:pt x="1" y="85"/>
                      <a:pt x="81" y="1"/>
                      <a:pt x="181" y="1"/>
                    </a:cubicBezTo>
                    <a:cubicBezTo>
                      <a:pt x="281" y="1"/>
                      <a:pt x="362" y="85"/>
                      <a:pt x="362" y="18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1698;p69">
                <a:extLst>
                  <a:ext uri="{FF2B5EF4-FFF2-40B4-BE49-F238E27FC236}">
                    <a16:creationId xmlns:a16="http://schemas.microsoft.com/office/drawing/2014/main" id="{0811D63A-5371-DE7E-3CFA-80B3609B6CFC}"/>
                  </a:ext>
                </a:extLst>
              </p:cNvPr>
              <p:cNvSpPr/>
              <p:nvPr/>
            </p:nvSpPr>
            <p:spPr>
              <a:xfrm>
                <a:off x="6258165" y="869446"/>
                <a:ext cx="6857" cy="7153"/>
              </a:xfrm>
              <a:custGeom>
                <a:avLst/>
                <a:gdLst/>
                <a:ahLst/>
                <a:cxnLst/>
                <a:rect l="l" t="t" r="r" b="b"/>
                <a:pathLst>
                  <a:path w="115" h="120" extrusionOk="0">
                    <a:moveTo>
                      <a:pt x="115" y="60"/>
                    </a:moveTo>
                    <a:cubicBezTo>
                      <a:pt x="115" y="94"/>
                      <a:pt x="89" y="120"/>
                      <a:pt x="58" y="120"/>
                    </a:cubicBezTo>
                    <a:cubicBezTo>
                      <a:pt x="26" y="120"/>
                      <a:pt x="0" y="94"/>
                      <a:pt x="0" y="60"/>
                    </a:cubicBezTo>
                    <a:cubicBezTo>
                      <a:pt x="0" y="27"/>
                      <a:pt x="26" y="1"/>
                      <a:pt x="58" y="1"/>
                    </a:cubicBezTo>
                    <a:cubicBezTo>
                      <a:pt x="89" y="1"/>
                      <a:pt x="115" y="27"/>
                      <a:pt x="115" y="6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274" name="Google Shape;1699;p69">
                <a:extLst>
                  <a:ext uri="{FF2B5EF4-FFF2-40B4-BE49-F238E27FC236}">
                    <a16:creationId xmlns:a16="http://schemas.microsoft.com/office/drawing/2014/main" id="{E84546AD-5F0C-B631-A175-E0B2D6302EC4}"/>
                  </a:ext>
                </a:extLst>
              </p:cNvPr>
              <p:cNvSpPr/>
              <p:nvPr/>
            </p:nvSpPr>
            <p:spPr>
              <a:xfrm>
                <a:off x="6265968" y="878845"/>
                <a:ext cx="4907" cy="5025"/>
              </a:xfrm>
              <a:custGeom>
                <a:avLst/>
                <a:gdLst/>
                <a:ahLst/>
                <a:cxnLst/>
                <a:rect l="l" t="t" r="r" b="b"/>
                <a:pathLst>
                  <a:path w="83" h="85" extrusionOk="0">
                    <a:moveTo>
                      <a:pt x="82" y="42"/>
                    </a:moveTo>
                    <a:cubicBezTo>
                      <a:pt x="82" y="65"/>
                      <a:pt x="64" y="84"/>
                      <a:pt x="41" y="84"/>
                    </a:cubicBezTo>
                    <a:cubicBezTo>
                      <a:pt x="18" y="84"/>
                      <a:pt x="0" y="65"/>
                      <a:pt x="0" y="42"/>
                    </a:cubicBezTo>
                    <a:cubicBezTo>
                      <a:pt x="0" y="19"/>
                      <a:pt x="18" y="0"/>
                      <a:pt x="41" y="0"/>
                    </a:cubicBezTo>
                    <a:cubicBezTo>
                      <a:pt x="63" y="1"/>
                      <a:pt x="82" y="19"/>
                      <a:pt x="82" y="4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86" name="Google Shape;197;p36">
            <a:extLst>
              <a:ext uri="{FF2B5EF4-FFF2-40B4-BE49-F238E27FC236}">
                <a16:creationId xmlns:a16="http://schemas.microsoft.com/office/drawing/2014/main" id="{117B21F0-0CCB-F318-77B5-DBF9AC69CFA5}"/>
              </a:ext>
            </a:extLst>
          </p:cNvPr>
          <p:cNvSpPr txBox="1">
            <a:spLocks/>
          </p:cNvSpPr>
          <p:nvPr/>
        </p:nvSpPr>
        <p:spPr>
          <a:xfrm>
            <a:off x="424937" y="4506208"/>
            <a:ext cx="4169033" cy="50394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500" b="1" kern="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GRADE</a:t>
            </a:r>
          </a:p>
        </p:txBody>
      </p:sp>
      <p:sp>
        <p:nvSpPr>
          <p:cNvPr id="288" name="Google Shape;197;p36">
            <a:extLst>
              <a:ext uri="{FF2B5EF4-FFF2-40B4-BE49-F238E27FC236}">
                <a16:creationId xmlns:a16="http://schemas.microsoft.com/office/drawing/2014/main" id="{2CEC2958-EB02-8407-6494-9415DFD992A9}"/>
              </a:ext>
            </a:extLst>
          </p:cNvPr>
          <p:cNvSpPr txBox="1">
            <a:spLocks/>
          </p:cNvSpPr>
          <p:nvPr/>
        </p:nvSpPr>
        <p:spPr>
          <a:xfrm>
            <a:off x="4554328" y="4498832"/>
            <a:ext cx="4147468" cy="50394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500" b="1" kern="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ATTENDANCE</a:t>
            </a:r>
          </a:p>
        </p:txBody>
      </p:sp>
      <p:sp>
        <p:nvSpPr>
          <p:cNvPr id="2" name="Google Shape;197;p36">
            <a:extLst>
              <a:ext uri="{FF2B5EF4-FFF2-40B4-BE49-F238E27FC236}">
                <a16:creationId xmlns:a16="http://schemas.microsoft.com/office/drawing/2014/main" id="{31A83524-3C15-7C66-5742-C9FB08BF80EF}"/>
              </a:ext>
            </a:extLst>
          </p:cNvPr>
          <p:cNvSpPr txBox="1">
            <a:spLocks/>
          </p:cNvSpPr>
          <p:nvPr/>
        </p:nvSpPr>
        <p:spPr>
          <a:xfrm>
            <a:off x="3522143" y="239008"/>
            <a:ext cx="2099714" cy="50394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800" b="1" kern="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ACADEMIC</a:t>
            </a:r>
          </a:p>
        </p:txBody>
      </p:sp>
    </p:spTree>
    <p:extLst>
      <p:ext uri="{BB962C8B-B14F-4D97-AF65-F5344CB8AC3E}">
        <p14:creationId xmlns:p14="http://schemas.microsoft.com/office/powerpoint/2010/main" val="2095936697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7"/>
          <p:cNvSpPr/>
          <p:nvPr/>
        </p:nvSpPr>
        <p:spPr>
          <a:xfrm>
            <a:off x="4172967" y="134159"/>
            <a:ext cx="43209" cy="43209"/>
          </a:xfrm>
          <a:custGeom>
            <a:avLst/>
            <a:gdLst/>
            <a:ahLst/>
            <a:cxnLst/>
            <a:rect l="l" t="t" r="r" b="b"/>
            <a:pathLst>
              <a:path w="1429" h="1429" extrusionOk="0">
                <a:moveTo>
                  <a:pt x="714" y="357"/>
                </a:moveTo>
                <a:cubicBezTo>
                  <a:pt x="915" y="357"/>
                  <a:pt x="1071" y="513"/>
                  <a:pt x="1071" y="714"/>
                </a:cubicBezTo>
                <a:cubicBezTo>
                  <a:pt x="1071" y="915"/>
                  <a:pt x="915" y="1071"/>
                  <a:pt x="714" y="1071"/>
                </a:cubicBezTo>
                <a:cubicBezTo>
                  <a:pt x="536" y="1071"/>
                  <a:pt x="357" y="915"/>
                  <a:pt x="357" y="714"/>
                </a:cubicBezTo>
                <a:cubicBezTo>
                  <a:pt x="357" y="513"/>
                  <a:pt x="536" y="357"/>
                  <a:pt x="714" y="357"/>
                </a:cubicBezTo>
                <a:close/>
                <a:moveTo>
                  <a:pt x="714" y="0"/>
                </a:moveTo>
                <a:cubicBezTo>
                  <a:pt x="335" y="0"/>
                  <a:pt x="0" y="313"/>
                  <a:pt x="0" y="714"/>
                </a:cubicBezTo>
                <a:cubicBezTo>
                  <a:pt x="0" y="1116"/>
                  <a:pt x="335" y="1429"/>
                  <a:pt x="714" y="1429"/>
                </a:cubicBezTo>
                <a:cubicBezTo>
                  <a:pt x="1116" y="1429"/>
                  <a:pt x="1428" y="1116"/>
                  <a:pt x="1428" y="714"/>
                </a:cubicBezTo>
                <a:cubicBezTo>
                  <a:pt x="1428" y="313"/>
                  <a:pt x="1116" y="0"/>
                  <a:pt x="714" y="0"/>
                </a:cubicBezTo>
                <a:close/>
              </a:path>
            </a:pathLst>
          </a:custGeom>
          <a:solidFill>
            <a:srgbClr val="E2E3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3B264825-44D8-699C-0F9A-37638808EA4F}"/>
              </a:ext>
            </a:extLst>
          </p:cNvPr>
          <p:cNvGrpSpPr/>
          <p:nvPr/>
        </p:nvGrpSpPr>
        <p:grpSpPr>
          <a:xfrm>
            <a:off x="641027" y="860046"/>
            <a:ext cx="1695961" cy="3584074"/>
            <a:chOff x="5694166" y="551112"/>
            <a:chExt cx="1695961" cy="3584074"/>
          </a:xfrm>
        </p:grpSpPr>
        <p:grpSp>
          <p:nvGrpSpPr>
            <p:cNvPr id="197" name="Google Shape;1677;p69">
              <a:extLst>
                <a:ext uri="{FF2B5EF4-FFF2-40B4-BE49-F238E27FC236}">
                  <a16:creationId xmlns:a16="http://schemas.microsoft.com/office/drawing/2014/main" id="{8641D7D2-124C-F840-DC13-E6F2DA3C45DD}"/>
                </a:ext>
              </a:extLst>
            </p:cNvPr>
            <p:cNvGrpSpPr/>
            <p:nvPr/>
          </p:nvGrpSpPr>
          <p:grpSpPr>
            <a:xfrm>
              <a:off x="5694166" y="551112"/>
              <a:ext cx="1695961" cy="3584074"/>
              <a:chOff x="5694166" y="779712"/>
              <a:chExt cx="1695961" cy="3584074"/>
            </a:xfrm>
          </p:grpSpPr>
          <p:sp>
            <p:nvSpPr>
              <p:cNvPr id="208" name="Google Shape;1678;p69">
                <a:extLst>
                  <a:ext uri="{FF2B5EF4-FFF2-40B4-BE49-F238E27FC236}">
                    <a16:creationId xmlns:a16="http://schemas.microsoft.com/office/drawing/2014/main" id="{5B1E0EC7-6A48-7F2B-E741-EBC2D994E94C}"/>
                  </a:ext>
                </a:extLst>
              </p:cNvPr>
              <p:cNvSpPr/>
              <p:nvPr/>
            </p:nvSpPr>
            <p:spPr>
              <a:xfrm rot="5400000">
                <a:off x="6827003" y="3632397"/>
                <a:ext cx="40" cy="40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1"/>
                    </a:moveTo>
                    <a:close/>
                  </a:path>
                </a:pathLst>
              </a:custGeom>
              <a:noFill/>
              <a:ln w="200" cap="flat" cmpd="sng">
                <a:solidFill>
                  <a:srgbClr val="E85B99"/>
                </a:solidFill>
                <a:prstDash val="solid"/>
                <a:miter lim="10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209" name="Google Shape;1679;p69">
                <a:extLst>
                  <a:ext uri="{FF2B5EF4-FFF2-40B4-BE49-F238E27FC236}">
                    <a16:creationId xmlns:a16="http://schemas.microsoft.com/office/drawing/2014/main" id="{C2CA4810-D221-6448-908B-4FDC415901E1}"/>
                  </a:ext>
                </a:extLst>
              </p:cNvPr>
              <p:cNvSpPr/>
              <p:nvPr/>
            </p:nvSpPr>
            <p:spPr>
              <a:xfrm rot="-5400000" flipH="1">
                <a:off x="6900109" y="2905502"/>
                <a:ext cx="40" cy="40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1"/>
                    </a:moveTo>
                    <a:close/>
                  </a:path>
                </a:pathLst>
              </a:custGeom>
              <a:noFill/>
              <a:ln w="200" cap="flat" cmpd="sng">
                <a:solidFill>
                  <a:srgbClr val="E85B99"/>
                </a:solidFill>
                <a:prstDash val="solid"/>
                <a:miter lim="10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1680;p69">
                <a:extLst>
                  <a:ext uri="{FF2B5EF4-FFF2-40B4-BE49-F238E27FC236}">
                    <a16:creationId xmlns:a16="http://schemas.microsoft.com/office/drawing/2014/main" id="{B47466DC-A9DB-5A62-2BF0-EEA97FFA9B98}"/>
                  </a:ext>
                </a:extLst>
              </p:cNvPr>
              <p:cNvSpPr/>
              <p:nvPr/>
            </p:nvSpPr>
            <p:spPr>
              <a:xfrm rot="-5400000" flipH="1">
                <a:off x="6895720" y="4363746"/>
                <a:ext cx="40" cy="40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close/>
                  </a:path>
                </a:pathLst>
              </a:custGeom>
              <a:noFill/>
              <a:ln w="200" cap="flat" cmpd="sng">
                <a:solidFill>
                  <a:srgbClr val="E85B99"/>
                </a:solidFill>
                <a:prstDash val="solid"/>
                <a:miter lim="10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1681;p69">
                <a:extLst>
                  <a:ext uri="{FF2B5EF4-FFF2-40B4-BE49-F238E27FC236}">
                    <a16:creationId xmlns:a16="http://schemas.microsoft.com/office/drawing/2014/main" id="{D716F1AF-11CA-FDB4-2532-6C6E4B6EFE80}"/>
                  </a:ext>
                </a:extLst>
              </p:cNvPr>
              <p:cNvSpPr/>
              <p:nvPr/>
            </p:nvSpPr>
            <p:spPr>
              <a:xfrm rot="5400000">
                <a:off x="6822654" y="2174153"/>
                <a:ext cx="40" cy="40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1"/>
                    </a:moveTo>
                    <a:close/>
                  </a:path>
                </a:pathLst>
              </a:custGeom>
              <a:noFill/>
              <a:ln w="200" cap="flat" cmpd="sng">
                <a:solidFill>
                  <a:srgbClr val="E85B99"/>
                </a:solidFill>
                <a:prstDash val="solid"/>
                <a:miter lim="10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1682;p69">
                <a:extLst>
                  <a:ext uri="{FF2B5EF4-FFF2-40B4-BE49-F238E27FC236}">
                    <a16:creationId xmlns:a16="http://schemas.microsoft.com/office/drawing/2014/main" id="{1E897347-A9F8-DA01-C796-D81B1A48677A}"/>
                  </a:ext>
                </a:extLst>
              </p:cNvPr>
              <p:cNvSpPr/>
              <p:nvPr/>
            </p:nvSpPr>
            <p:spPr>
              <a:xfrm>
                <a:off x="5694166" y="779712"/>
                <a:ext cx="1674846" cy="3547373"/>
              </a:xfrm>
              <a:custGeom>
                <a:avLst/>
                <a:gdLst/>
                <a:ahLst/>
                <a:cxnLst/>
                <a:rect l="l" t="t" r="r" b="b"/>
                <a:pathLst>
                  <a:path w="28332" h="60006" extrusionOk="0">
                    <a:moveTo>
                      <a:pt x="4041" y="0"/>
                    </a:moveTo>
                    <a:cubicBezTo>
                      <a:pt x="1808" y="0"/>
                      <a:pt x="0" y="1808"/>
                      <a:pt x="0" y="4041"/>
                    </a:cubicBezTo>
                    <a:lnTo>
                      <a:pt x="0" y="55968"/>
                    </a:lnTo>
                    <a:cubicBezTo>
                      <a:pt x="0" y="58199"/>
                      <a:pt x="1808" y="60007"/>
                      <a:pt x="4041" y="60007"/>
                    </a:cubicBezTo>
                    <a:lnTo>
                      <a:pt x="24291" y="60007"/>
                    </a:lnTo>
                    <a:cubicBezTo>
                      <a:pt x="26522" y="60007"/>
                      <a:pt x="28331" y="58199"/>
                      <a:pt x="28331" y="55968"/>
                    </a:cubicBezTo>
                    <a:lnTo>
                      <a:pt x="28331" y="4041"/>
                    </a:lnTo>
                    <a:cubicBezTo>
                      <a:pt x="28331" y="1808"/>
                      <a:pt x="26522" y="0"/>
                      <a:pt x="24291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5F8FF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  <a:effectLst>
                <a:outerShdw blurRad="100013" dist="28575" algn="bl" rotWithShape="0">
                  <a:schemeClr val="dk1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1683;p69">
                <a:extLst>
                  <a:ext uri="{FF2B5EF4-FFF2-40B4-BE49-F238E27FC236}">
                    <a16:creationId xmlns:a16="http://schemas.microsoft.com/office/drawing/2014/main" id="{545CC2F2-F604-E996-2320-94C38C30D478}"/>
                  </a:ext>
                </a:extLst>
              </p:cNvPr>
              <p:cNvSpPr/>
              <p:nvPr/>
            </p:nvSpPr>
            <p:spPr>
              <a:xfrm>
                <a:off x="5889772" y="4294043"/>
                <a:ext cx="1251110" cy="19863"/>
              </a:xfrm>
              <a:custGeom>
                <a:avLst/>
                <a:gdLst/>
                <a:ahLst/>
                <a:cxnLst/>
                <a:rect l="l" t="t" r="r" b="b"/>
                <a:pathLst>
                  <a:path w="21164" h="336" extrusionOk="0">
                    <a:moveTo>
                      <a:pt x="0" y="166"/>
                    </a:moveTo>
                    <a:cubicBezTo>
                      <a:pt x="1763" y="103"/>
                      <a:pt x="3527" y="59"/>
                      <a:pt x="5291" y="38"/>
                    </a:cubicBezTo>
                    <a:cubicBezTo>
                      <a:pt x="7054" y="11"/>
                      <a:pt x="8818" y="4"/>
                      <a:pt x="10582" y="1"/>
                    </a:cubicBezTo>
                    <a:cubicBezTo>
                      <a:pt x="12346" y="3"/>
                      <a:pt x="14110" y="11"/>
                      <a:pt x="15873" y="38"/>
                    </a:cubicBezTo>
                    <a:cubicBezTo>
                      <a:pt x="17637" y="59"/>
                      <a:pt x="19401" y="103"/>
                      <a:pt x="21164" y="167"/>
                    </a:cubicBezTo>
                    <a:cubicBezTo>
                      <a:pt x="19401" y="233"/>
                      <a:pt x="17637" y="277"/>
                      <a:pt x="15873" y="298"/>
                    </a:cubicBezTo>
                    <a:cubicBezTo>
                      <a:pt x="14110" y="325"/>
                      <a:pt x="12346" y="331"/>
                      <a:pt x="10582" y="335"/>
                    </a:cubicBezTo>
                    <a:cubicBezTo>
                      <a:pt x="8818" y="331"/>
                      <a:pt x="7054" y="325"/>
                      <a:pt x="5291" y="298"/>
                    </a:cubicBezTo>
                    <a:cubicBezTo>
                      <a:pt x="3527" y="275"/>
                      <a:pt x="1763" y="232"/>
                      <a:pt x="0" y="16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1684;p69">
                <a:extLst>
                  <a:ext uri="{FF2B5EF4-FFF2-40B4-BE49-F238E27FC236}">
                    <a16:creationId xmlns:a16="http://schemas.microsoft.com/office/drawing/2014/main" id="{93C80D66-4364-4126-EDB0-9FB4569EA019}"/>
                  </a:ext>
                </a:extLst>
              </p:cNvPr>
              <p:cNvSpPr/>
              <p:nvPr/>
            </p:nvSpPr>
            <p:spPr>
              <a:xfrm>
                <a:off x="7334264" y="1034076"/>
                <a:ext cx="19744" cy="2818130"/>
              </a:xfrm>
              <a:custGeom>
                <a:avLst/>
                <a:gdLst/>
                <a:ahLst/>
                <a:cxnLst/>
                <a:rect l="l" t="t" r="r" b="b"/>
                <a:pathLst>
                  <a:path w="334" h="47672" extrusionOk="0">
                    <a:moveTo>
                      <a:pt x="168" y="1"/>
                    </a:moveTo>
                    <a:cubicBezTo>
                      <a:pt x="205" y="1987"/>
                      <a:pt x="221" y="3974"/>
                      <a:pt x="250" y="5960"/>
                    </a:cubicBezTo>
                    <a:lnTo>
                      <a:pt x="296" y="11919"/>
                    </a:lnTo>
                    <a:cubicBezTo>
                      <a:pt x="322" y="15891"/>
                      <a:pt x="321" y="19864"/>
                      <a:pt x="334" y="23836"/>
                    </a:cubicBezTo>
                    <a:cubicBezTo>
                      <a:pt x="321" y="27809"/>
                      <a:pt x="322" y="31781"/>
                      <a:pt x="296" y="35753"/>
                    </a:cubicBezTo>
                    <a:lnTo>
                      <a:pt x="250" y="41712"/>
                    </a:lnTo>
                    <a:cubicBezTo>
                      <a:pt x="221" y="43698"/>
                      <a:pt x="206" y="45685"/>
                      <a:pt x="168" y="47671"/>
                    </a:cubicBezTo>
                    <a:cubicBezTo>
                      <a:pt x="129" y="45685"/>
                      <a:pt x="114" y="43698"/>
                      <a:pt x="86" y="41712"/>
                    </a:cubicBezTo>
                    <a:lnTo>
                      <a:pt x="40" y="35753"/>
                    </a:lnTo>
                    <a:cubicBezTo>
                      <a:pt x="13" y="31781"/>
                      <a:pt x="14" y="27808"/>
                      <a:pt x="1" y="23836"/>
                    </a:cubicBezTo>
                    <a:cubicBezTo>
                      <a:pt x="15" y="19864"/>
                      <a:pt x="13" y="15891"/>
                      <a:pt x="40" y="11919"/>
                    </a:cubicBezTo>
                    <a:lnTo>
                      <a:pt x="86" y="5960"/>
                    </a:lnTo>
                    <a:cubicBezTo>
                      <a:pt x="114" y="3974"/>
                      <a:pt x="131" y="1987"/>
                      <a:pt x="16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1685;p69">
                <a:extLst>
                  <a:ext uri="{FF2B5EF4-FFF2-40B4-BE49-F238E27FC236}">
                    <a16:creationId xmlns:a16="http://schemas.microsoft.com/office/drawing/2014/main" id="{081D0AB6-50BD-8DC2-3C64-267A93AE351E}"/>
                  </a:ext>
                </a:extLst>
              </p:cNvPr>
              <p:cNvSpPr/>
              <p:nvPr/>
            </p:nvSpPr>
            <p:spPr>
              <a:xfrm>
                <a:off x="7365889" y="1401759"/>
                <a:ext cx="24237" cy="212991"/>
              </a:xfrm>
              <a:custGeom>
                <a:avLst/>
                <a:gdLst/>
                <a:ahLst/>
                <a:cxnLst/>
                <a:rect l="l" t="t" r="r" b="b"/>
                <a:pathLst>
                  <a:path w="410" h="3602" extrusionOk="0">
                    <a:moveTo>
                      <a:pt x="406" y="3602"/>
                    </a:moveTo>
                    <a:lnTo>
                      <a:pt x="0" y="3602"/>
                    </a:lnTo>
                    <a:lnTo>
                      <a:pt x="0" y="1"/>
                    </a:lnTo>
                    <a:lnTo>
                      <a:pt x="406" y="1"/>
                    </a:lnTo>
                    <a:cubicBezTo>
                      <a:pt x="407" y="1"/>
                      <a:pt x="409" y="2"/>
                      <a:pt x="409" y="3"/>
                    </a:cubicBezTo>
                    <a:lnTo>
                      <a:pt x="409" y="3599"/>
                    </a:lnTo>
                    <a:cubicBezTo>
                      <a:pt x="409" y="3602"/>
                      <a:pt x="409" y="3602"/>
                      <a:pt x="406" y="36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1686;p69">
                <a:extLst>
                  <a:ext uri="{FF2B5EF4-FFF2-40B4-BE49-F238E27FC236}">
                    <a16:creationId xmlns:a16="http://schemas.microsoft.com/office/drawing/2014/main" id="{FF375B6B-633A-4EEB-5F38-361D70E06901}"/>
                  </a:ext>
                </a:extLst>
              </p:cNvPr>
              <p:cNvSpPr/>
              <p:nvPr/>
            </p:nvSpPr>
            <p:spPr>
              <a:xfrm>
                <a:off x="7365889" y="1614743"/>
                <a:ext cx="24237" cy="212991"/>
              </a:xfrm>
              <a:custGeom>
                <a:avLst/>
                <a:gdLst/>
                <a:ahLst/>
                <a:cxnLst/>
                <a:rect l="l" t="t" r="r" b="b"/>
                <a:pathLst>
                  <a:path w="410" h="3602" extrusionOk="0">
                    <a:moveTo>
                      <a:pt x="406" y="3602"/>
                    </a:moveTo>
                    <a:lnTo>
                      <a:pt x="0" y="3602"/>
                    </a:lnTo>
                    <a:lnTo>
                      <a:pt x="0" y="0"/>
                    </a:lnTo>
                    <a:lnTo>
                      <a:pt x="406" y="0"/>
                    </a:lnTo>
                    <a:cubicBezTo>
                      <a:pt x="407" y="0"/>
                      <a:pt x="409" y="2"/>
                      <a:pt x="409" y="4"/>
                    </a:cubicBezTo>
                    <a:lnTo>
                      <a:pt x="409" y="3600"/>
                    </a:lnTo>
                    <a:cubicBezTo>
                      <a:pt x="409" y="3601"/>
                      <a:pt x="409" y="3602"/>
                      <a:pt x="406" y="36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1687;p69">
                <a:extLst>
                  <a:ext uri="{FF2B5EF4-FFF2-40B4-BE49-F238E27FC236}">
                    <a16:creationId xmlns:a16="http://schemas.microsoft.com/office/drawing/2014/main" id="{DC1ABD38-21D3-8E26-A7C2-8536F4393444}"/>
                  </a:ext>
                </a:extLst>
              </p:cNvPr>
              <p:cNvSpPr/>
              <p:nvPr/>
            </p:nvSpPr>
            <p:spPr>
              <a:xfrm>
                <a:off x="7365889" y="1926624"/>
                <a:ext cx="24237" cy="364030"/>
              </a:xfrm>
              <a:custGeom>
                <a:avLst/>
                <a:gdLst/>
                <a:ahLst/>
                <a:cxnLst/>
                <a:rect l="l" t="t" r="r" b="b"/>
                <a:pathLst>
                  <a:path w="410" h="6158" extrusionOk="0">
                    <a:moveTo>
                      <a:pt x="406" y="6158"/>
                    </a:moveTo>
                    <a:lnTo>
                      <a:pt x="0" y="6158"/>
                    </a:lnTo>
                    <a:lnTo>
                      <a:pt x="0" y="0"/>
                    </a:lnTo>
                    <a:lnTo>
                      <a:pt x="406" y="0"/>
                    </a:lnTo>
                    <a:cubicBezTo>
                      <a:pt x="407" y="0"/>
                      <a:pt x="409" y="2"/>
                      <a:pt x="409" y="3"/>
                    </a:cubicBezTo>
                    <a:lnTo>
                      <a:pt x="409" y="6155"/>
                    </a:lnTo>
                    <a:cubicBezTo>
                      <a:pt x="409" y="6157"/>
                      <a:pt x="409" y="6158"/>
                      <a:pt x="406" y="615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</p:grpSp>
        <p:pic>
          <p:nvPicPr>
            <p:cNvPr id="198" name="Google Shape;1688;p69">
              <a:extLst>
                <a:ext uri="{FF2B5EF4-FFF2-40B4-BE49-F238E27FC236}">
                  <a16:creationId xmlns:a16="http://schemas.microsoft.com/office/drawing/2014/main" id="{778182E3-5FBF-A910-8452-66FC19D4C433}"/>
                </a:ext>
              </a:extLst>
            </p:cNvPr>
            <p:cNvPicPr preferRelativeResize="0"/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72" b="572"/>
            <a:stretch/>
          </p:blipFill>
          <p:spPr>
            <a:xfrm>
              <a:off x="5741450" y="600400"/>
              <a:ext cx="1612500" cy="3448800"/>
            </a:xfrm>
            <a:prstGeom prst="roundRect">
              <a:avLst>
                <a:gd name="adj" fmla="val 13105"/>
              </a:avLst>
            </a:prstGeom>
            <a:noFill/>
            <a:ln>
              <a:noFill/>
            </a:ln>
          </p:spPr>
        </p:pic>
        <p:grpSp>
          <p:nvGrpSpPr>
            <p:cNvPr id="199" name="Google Shape;1691;p69">
              <a:extLst>
                <a:ext uri="{FF2B5EF4-FFF2-40B4-BE49-F238E27FC236}">
                  <a16:creationId xmlns:a16="http://schemas.microsoft.com/office/drawing/2014/main" id="{8C53F3A6-2291-1F8E-8D66-8355F23D56B1}"/>
                </a:ext>
              </a:extLst>
            </p:cNvPr>
            <p:cNvGrpSpPr/>
            <p:nvPr/>
          </p:nvGrpSpPr>
          <p:grpSpPr>
            <a:xfrm>
              <a:off x="6115643" y="601485"/>
              <a:ext cx="831866" cy="133895"/>
              <a:chOff x="6115643" y="822924"/>
              <a:chExt cx="831866" cy="133895"/>
            </a:xfrm>
          </p:grpSpPr>
          <p:sp>
            <p:nvSpPr>
              <p:cNvPr id="200" name="Google Shape;1692;p69">
                <a:extLst>
                  <a:ext uri="{FF2B5EF4-FFF2-40B4-BE49-F238E27FC236}">
                    <a16:creationId xmlns:a16="http://schemas.microsoft.com/office/drawing/2014/main" id="{B75B4F5C-BA89-F55B-1AC7-E566AAFBA57C}"/>
                  </a:ext>
                </a:extLst>
              </p:cNvPr>
              <p:cNvSpPr/>
              <p:nvPr/>
            </p:nvSpPr>
            <p:spPr>
              <a:xfrm>
                <a:off x="6115643" y="822924"/>
                <a:ext cx="831866" cy="133895"/>
              </a:xfrm>
              <a:custGeom>
                <a:avLst/>
                <a:gdLst/>
                <a:ahLst/>
                <a:cxnLst/>
                <a:rect l="l" t="t" r="r" b="b"/>
                <a:pathLst>
                  <a:path w="14072" h="2265" extrusionOk="0">
                    <a:moveTo>
                      <a:pt x="1" y="1"/>
                    </a:moveTo>
                    <a:lnTo>
                      <a:pt x="461" y="1023"/>
                    </a:lnTo>
                    <a:cubicBezTo>
                      <a:pt x="801" y="1775"/>
                      <a:pt x="1587" y="2264"/>
                      <a:pt x="2457" y="2264"/>
                    </a:cubicBezTo>
                    <a:lnTo>
                      <a:pt x="11614" y="2264"/>
                    </a:lnTo>
                    <a:cubicBezTo>
                      <a:pt x="12485" y="2264"/>
                      <a:pt x="13272" y="1776"/>
                      <a:pt x="13611" y="1023"/>
                    </a:cubicBezTo>
                    <a:lnTo>
                      <a:pt x="14072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00000">
                    <a:srgbClr val="F5F8FF"/>
                  </a:gs>
                </a:gsLst>
                <a:lin ang="809933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1693;p69">
                <a:extLst>
                  <a:ext uri="{FF2B5EF4-FFF2-40B4-BE49-F238E27FC236}">
                    <a16:creationId xmlns:a16="http://schemas.microsoft.com/office/drawing/2014/main" id="{2F835A27-13CA-26F6-5CC9-A294926AB8A9}"/>
                  </a:ext>
                </a:extLst>
              </p:cNvPr>
              <p:cNvSpPr/>
              <p:nvPr/>
            </p:nvSpPr>
            <p:spPr>
              <a:xfrm>
                <a:off x="6338914" y="877781"/>
                <a:ext cx="378040" cy="24178"/>
              </a:xfrm>
              <a:custGeom>
                <a:avLst/>
                <a:gdLst/>
                <a:ahLst/>
                <a:cxnLst/>
                <a:rect l="l" t="t" r="r" b="b"/>
                <a:pathLst>
                  <a:path w="6395" h="409" extrusionOk="0">
                    <a:moveTo>
                      <a:pt x="6191" y="408"/>
                    </a:moveTo>
                    <a:lnTo>
                      <a:pt x="204" y="408"/>
                    </a:lnTo>
                    <a:cubicBezTo>
                      <a:pt x="91" y="408"/>
                      <a:pt x="0" y="317"/>
                      <a:pt x="0" y="205"/>
                    </a:cubicBezTo>
                    <a:lnTo>
                      <a:pt x="0" y="205"/>
                    </a:lnTo>
                    <a:cubicBezTo>
                      <a:pt x="0" y="92"/>
                      <a:pt x="91" y="1"/>
                      <a:pt x="204" y="1"/>
                    </a:cubicBezTo>
                    <a:lnTo>
                      <a:pt x="6191" y="1"/>
                    </a:lnTo>
                    <a:cubicBezTo>
                      <a:pt x="6303" y="1"/>
                      <a:pt x="6394" y="92"/>
                      <a:pt x="6394" y="205"/>
                    </a:cubicBezTo>
                    <a:lnTo>
                      <a:pt x="6394" y="205"/>
                    </a:lnTo>
                    <a:cubicBezTo>
                      <a:pt x="6394" y="317"/>
                      <a:pt x="6303" y="408"/>
                      <a:pt x="6191" y="40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1694;p69">
                <a:extLst>
                  <a:ext uri="{FF2B5EF4-FFF2-40B4-BE49-F238E27FC236}">
                    <a16:creationId xmlns:a16="http://schemas.microsoft.com/office/drawing/2014/main" id="{6054F69F-634B-DEAF-8854-BE69540BE6B4}"/>
                  </a:ext>
                </a:extLst>
              </p:cNvPr>
              <p:cNvSpPr/>
              <p:nvPr/>
            </p:nvSpPr>
            <p:spPr>
              <a:xfrm>
                <a:off x="6784569" y="862352"/>
                <a:ext cx="52849" cy="55095"/>
              </a:xfrm>
              <a:custGeom>
                <a:avLst/>
                <a:gdLst/>
                <a:ahLst/>
                <a:cxnLst/>
                <a:rect l="l" t="t" r="r" b="b"/>
                <a:pathLst>
                  <a:path w="894" h="932" extrusionOk="0">
                    <a:moveTo>
                      <a:pt x="893" y="466"/>
                    </a:moveTo>
                    <a:cubicBezTo>
                      <a:pt x="893" y="722"/>
                      <a:pt x="694" y="931"/>
                      <a:pt x="447" y="931"/>
                    </a:cubicBezTo>
                    <a:cubicBezTo>
                      <a:pt x="201" y="931"/>
                      <a:pt x="0" y="722"/>
                      <a:pt x="0" y="466"/>
                    </a:cubicBezTo>
                    <a:cubicBezTo>
                      <a:pt x="0" y="209"/>
                      <a:pt x="201" y="0"/>
                      <a:pt x="447" y="0"/>
                    </a:cubicBezTo>
                    <a:cubicBezTo>
                      <a:pt x="694" y="0"/>
                      <a:pt x="893" y="209"/>
                      <a:pt x="893" y="46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203" name="Google Shape;1695;p69">
                <a:extLst>
                  <a:ext uri="{FF2B5EF4-FFF2-40B4-BE49-F238E27FC236}">
                    <a16:creationId xmlns:a16="http://schemas.microsoft.com/office/drawing/2014/main" id="{5B5B0FDA-3E3D-BC37-4A30-2A5A401CD360}"/>
                  </a:ext>
                </a:extLst>
              </p:cNvPr>
              <p:cNvSpPr/>
              <p:nvPr/>
            </p:nvSpPr>
            <p:spPr>
              <a:xfrm>
                <a:off x="6796392" y="869032"/>
                <a:ext cx="16848" cy="17616"/>
              </a:xfrm>
              <a:custGeom>
                <a:avLst/>
                <a:gdLst/>
                <a:ahLst/>
                <a:cxnLst/>
                <a:rect l="l" t="t" r="r" b="b"/>
                <a:pathLst>
                  <a:path w="285" h="298" extrusionOk="0">
                    <a:moveTo>
                      <a:pt x="284" y="149"/>
                    </a:moveTo>
                    <a:cubicBezTo>
                      <a:pt x="284" y="231"/>
                      <a:pt x="221" y="297"/>
                      <a:pt x="142" y="297"/>
                    </a:cubicBezTo>
                    <a:cubicBezTo>
                      <a:pt x="64" y="297"/>
                      <a:pt x="1" y="231"/>
                      <a:pt x="1" y="149"/>
                    </a:cubicBezTo>
                    <a:cubicBezTo>
                      <a:pt x="1" y="67"/>
                      <a:pt x="64" y="1"/>
                      <a:pt x="142" y="1"/>
                    </a:cubicBezTo>
                    <a:cubicBezTo>
                      <a:pt x="221" y="1"/>
                      <a:pt x="284" y="67"/>
                      <a:pt x="284" y="14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204" name="Google Shape;1696;p69">
                <a:extLst>
                  <a:ext uri="{FF2B5EF4-FFF2-40B4-BE49-F238E27FC236}">
                    <a16:creationId xmlns:a16="http://schemas.microsoft.com/office/drawing/2014/main" id="{6C67EE57-E727-ABB6-B6B4-B2D8931CB37C}"/>
                  </a:ext>
                </a:extLst>
              </p:cNvPr>
              <p:cNvSpPr/>
              <p:nvPr/>
            </p:nvSpPr>
            <p:spPr>
              <a:xfrm>
                <a:off x="6815604" y="892441"/>
                <a:ext cx="11941" cy="12414"/>
              </a:xfrm>
              <a:custGeom>
                <a:avLst/>
                <a:gdLst/>
                <a:ahLst/>
                <a:cxnLst/>
                <a:rect l="l" t="t" r="r" b="b"/>
                <a:pathLst>
                  <a:path w="201" h="210" extrusionOk="0">
                    <a:moveTo>
                      <a:pt x="202" y="105"/>
                    </a:moveTo>
                    <a:cubicBezTo>
                      <a:pt x="202" y="163"/>
                      <a:pt x="157" y="209"/>
                      <a:pt x="101" y="209"/>
                    </a:cubicBezTo>
                    <a:cubicBezTo>
                      <a:pt x="45" y="209"/>
                      <a:pt x="0" y="163"/>
                      <a:pt x="0" y="105"/>
                    </a:cubicBezTo>
                    <a:cubicBezTo>
                      <a:pt x="0" y="47"/>
                      <a:pt x="45" y="1"/>
                      <a:pt x="101" y="1"/>
                    </a:cubicBezTo>
                    <a:cubicBezTo>
                      <a:pt x="157" y="1"/>
                      <a:pt x="202" y="47"/>
                      <a:pt x="202" y="10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1697;p69">
                <a:extLst>
                  <a:ext uri="{FF2B5EF4-FFF2-40B4-BE49-F238E27FC236}">
                    <a16:creationId xmlns:a16="http://schemas.microsoft.com/office/drawing/2014/main" id="{07F34186-CD72-CD8C-BD38-046326D61628}"/>
                  </a:ext>
                </a:extLst>
              </p:cNvPr>
              <p:cNvSpPr/>
              <p:nvPr/>
            </p:nvSpPr>
            <p:spPr>
              <a:xfrm>
                <a:off x="6253377" y="866726"/>
                <a:ext cx="21400" cy="22286"/>
              </a:xfrm>
              <a:custGeom>
                <a:avLst/>
                <a:gdLst/>
                <a:ahLst/>
                <a:cxnLst/>
                <a:rect l="l" t="t" r="r" b="b"/>
                <a:pathLst>
                  <a:path w="362" h="377" extrusionOk="0">
                    <a:moveTo>
                      <a:pt x="362" y="188"/>
                    </a:moveTo>
                    <a:cubicBezTo>
                      <a:pt x="362" y="292"/>
                      <a:pt x="281" y="376"/>
                      <a:pt x="181" y="376"/>
                    </a:cubicBezTo>
                    <a:cubicBezTo>
                      <a:pt x="81" y="376"/>
                      <a:pt x="1" y="292"/>
                      <a:pt x="1" y="188"/>
                    </a:cubicBezTo>
                    <a:cubicBezTo>
                      <a:pt x="1" y="85"/>
                      <a:pt x="81" y="1"/>
                      <a:pt x="181" y="1"/>
                    </a:cubicBezTo>
                    <a:cubicBezTo>
                      <a:pt x="281" y="1"/>
                      <a:pt x="362" y="85"/>
                      <a:pt x="362" y="18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1698;p69">
                <a:extLst>
                  <a:ext uri="{FF2B5EF4-FFF2-40B4-BE49-F238E27FC236}">
                    <a16:creationId xmlns:a16="http://schemas.microsoft.com/office/drawing/2014/main" id="{BD1A82EF-C468-74BC-E2BB-8B1391E03DC5}"/>
                  </a:ext>
                </a:extLst>
              </p:cNvPr>
              <p:cNvSpPr/>
              <p:nvPr/>
            </p:nvSpPr>
            <p:spPr>
              <a:xfrm>
                <a:off x="6258165" y="869446"/>
                <a:ext cx="6857" cy="7153"/>
              </a:xfrm>
              <a:custGeom>
                <a:avLst/>
                <a:gdLst/>
                <a:ahLst/>
                <a:cxnLst/>
                <a:rect l="l" t="t" r="r" b="b"/>
                <a:pathLst>
                  <a:path w="115" h="120" extrusionOk="0">
                    <a:moveTo>
                      <a:pt x="115" y="60"/>
                    </a:moveTo>
                    <a:cubicBezTo>
                      <a:pt x="115" y="94"/>
                      <a:pt x="89" y="120"/>
                      <a:pt x="58" y="120"/>
                    </a:cubicBezTo>
                    <a:cubicBezTo>
                      <a:pt x="26" y="120"/>
                      <a:pt x="0" y="94"/>
                      <a:pt x="0" y="60"/>
                    </a:cubicBezTo>
                    <a:cubicBezTo>
                      <a:pt x="0" y="27"/>
                      <a:pt x="26" y="1"/>
                      <a:pt x="58" y="1"/>
                    </a:cubicBezTo>
                    <a:cubicBezTo>
                      <a:pt x="89" y="1"/>
                      <a:pt x="115" y="27"/>
                      <a:pt x="115" y="6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1699;p69">
                <a:extLst>
                  <a:ext uri="{FF2B5EF4-FFF2-40B4-BE49-F238E27FC236}">
                    <a16:creationId xmlns:a16="http://schemas.microsoft.com/office/drawing/2014/main" id="{99D668E1-9E5F-690F-5D9E-FE9FD939A272}"/>
                  </a:ext>
                </a:extLst>
              </p:cNvPr>
              <p:cNvSpPr/>
              <p:nvPr/>
            </p:nvSpPr>
            <p:spPr>
              <a:xfrm>
                <a:off x="6265968" y="878845"/>
                <a:ext cx="4907" cy="5025"/>
              </a:xfrm>
              <a:custGeom>
                <a:avLst/>
                <a:gdLst/>
                <a:ahLst/>
                <a:cxnLst/>
                <a:rect l="l" t="t" r="r" b="b"/>
                <a:pathLst>
                  <a:path w="83" h="85" extrusionOk="0">
                    <a:moveTo>
                      <a:pt x="82" y="42"/>
                    </a:moveTo>
                    <a:cubicBezTo>
                      <a:pt x="82" y="65"/>
                      <a:pt x="64" y="84"/>
                      <a:pt x="41" y="84"/>
                    </a:cubicBezTo>
                    <a:cubicBezTo>
                      <a:pt x="18" y="84"/>
                      <a:pt x="0" y="65"/>
                      <a:pt x="0" y="42"/>
                    </a:cubicBezTo>
                    <a:cubicBezTo>
                      <a:pt x="0" y="19"/>
                      <a:pt x="18" y="0"/>
                      <a:pt x="41" y="0"/>
                    </a:cubicBezTo>
                    <a:cubicBezTo>
                      <a:pt x="63" y="1"/>
                      <a:pt x="82" y="19"/>
                      <a:pt x="82" y="4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19" name="Group 218">
            <a:extLst>
              <a:ext uri="{FF2B5EF4-FFF2-40B4-BE49-F238E27FC236}">
                <a16:creationId xmlns:a16="http://schemas.microsoft.com/office/drawing/2014/main" id="{841DF32A-365D-0EAC-F9ED-53E286188187}"/>
              </a:ext>
            </a:extLst>
          </p:cNvPr>
          <p:cNvGrpSpPr/>
          <p:nvPr/>
        </p:nvGrpSpPr>
        <p:grpSpPr>
          <a:xfrm>
            <a:off x="6811598" y="860006"/>
            <a:ext cx="1695961" cy="3584074"/>
            <a:chOff x="5694166" y="551112"/>
            <a:chExt cx="1695961" cy="3584074"/>
          </a:xfrm>
        </p:grpSpPr>
        <p:grpSp>
          <p:nvGrpSpPr>
            <p:cNvPr id="220" name="Google Shape;1677;p69">
              <a:extLst>
                <a:ext uri="{FF2B5EF4-FFF2-40B4-BE49-F238E27FC236}">
                  <a16:creationId xmlns:a16="http://schemas.microsoft.com/office/drawing/2014/main" id="{0B897294-3F64-0129-563F-7DA038B4F692}"/>
                </a:ext>
              </a:extLst>
            </p:cNvPr>
            <p:cNvGrpSpPr/>
            <p:nvPr/>
          </p:nvGrpSpPr>
          <p:grpSpPr>
            <a:xfrm>
              <a:off x="5694166" y="551112"/>
              <a:ext cx="1695961" cy="3584074"/>
              <a:chOff x="5694166" y="779712"/>
              <a:chExt cx="1695961" cy="3584074"/>
            </a:xfrm>
          </p:grpSpPr>
          <p:sp>
            <p:nvSpPr>
              <p:cNvPr id="231" name="Google Shape;1678;p69">
                <a:extLst>
                  <a:ext uri="{FF2B5EF4-FFF2-40B4-BE49-F238E27FC236}">
                    <a16:creationId xmlns:a16="http://schemas.microsoft.com/office/drawing/2014/main" id="{BD401A6C-9463-7348-4F75-96529DDE4D6D}"/>
                  </a:ext>
                </a:extLst>
              </p:cNvPr>
              <p:cNvSpPr/>
              <p:nvPr/>
            </p:nvSpPr>
            <p:spPr>
              <a:xfrm rot="5400000">
                <a:off x="6827003" y="3632397"/>
                <a:ext cx="40" cy="40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1"/>
                    </a:moveTo>
                    <a:close/>
                  </a:path>
                </a:pathLst>
              </a:custGeom>
              <a:noFill/>
              <a:ln w="200" cap="flat" cmpd="sng">
                <a:solidFill>
                  <a:srgbClr val="E85B99"/>
                </a:solidFill>
                <a:prstDash val="solid"/>
                <a:miter lim="10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1679;p69">
                <a:extLst>
                  <a:ext uri="{FF2B5EF4-FFF2-40B4-BE49-F238E27FC236}">
                    <a16:creationId xmlns:a16="http://schemas.microsoft.com/office/drawing/2014/main" id="{91A67965-A244-4910-87B7-E10B0AA8DB24}"/>
                  </a:ext>
                </a:extLst>
              </p:cNvPr>
              <p:cNvSpPr/>
              <p:nvPr/>
            </p:nvSpPr>
            <p:spPr>
              <a:xfrm rot="-5400000" flipH="1">
                <a:off x="6900109" y="2905502"/>
                <a:ext cx="40" cy="40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1"/>
                    </a:moveTo>
                    <a:close/>
                  </a:path>
                </a:pathLst>
              </a:custGeom>
              <a:noFill/>
              <a:ln w="200" cap="flat" cmpd="sng">
                <a:solidFill>
                  <a:srgbClr val="E85B99"/>
                </a:solidFill>
                <a:prstDash val="solid"/>
                <a:miter lim="10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1680;p69">
                <a:extLst>
                  <a:ext uri="{FF2B5EF4-FFF2-40B4-BE49-F238E27FC236}">
                    <a16:creationId xmlns:a16="http://schemas.microsoft.com/office/drawing/2014/main" id="{BF7F3AB2-43C4-B805-9834-E78E1A6DFCD4}"/>
                  </a:ext>
                </a:extLst>
              </p:cNvPr>
              <p:cNvSpPr/>
              <p:nvPr/>
            </p:nvSpPr>
            <p:spPr>
              <a:xfrm rot="-5400000" flipH="1">
                <a:off x="6895720" y="4363746"/>
                <a:ext cx="40" cy="40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close/>
                  </a:path>
                </a:pathLst>
              </a:custGeom>
              <a:noFill/>
              <a:ln w="200" cap="flat" cmpd="sng">
                <a:solidFill>
                  <a:srgbClr val="E85B99"/>
                </a:solidFill>
                <a:prstDash val="solid"/>
                <a:miter lim="10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1681;p69">
                <a:extLst>
                  <a:ext uri="{FF2B5EF4-FFF2-40B4-BE49-F238E27FC236}">
                    <a16:creationId xmlns:a16="http://schemas.microsoft.com/office/drawing/2014/main" id="{E4D291FA-CCF3-AC60-8BC4-E65E207AEB8E}"/>
                  </a:ext>
                </a:extLst>
              </p:cNvPr>
              <p:cNvSpPr/>
              <p:nvPr/>
            </p:nvSpPr>
            <p:spPr>
              <a:xfrm rot="5400000">
                <a:off x="6822654" y="2174153"/>
                <a:ext cx="40" cy="40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1"/>
                    </a:moveTo>
                    <a:close/>
                  </a:path>
                </a:pathLst>
              </a:custGeom>
              <a:noFill/>
              <a:ln w="200" cap="flat" cmpd="sng">
                <a:solidFill>
                  <a:srgbClr val="E85B99"/>
                </a:solidFill>
                <a:prstDash val="solid"/>
                <a:miter lim="10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1682;p69">
                <a:extLst>
                  <a:ext uri="{FF2B5EF4-FFF2-40B4-BE49-F238E27FC236}">
                    <a16:creationId xmlns:a16="http://schemas.microsoft.com/office/drawing/2014/main" id="{582FA461-2AF8-759E-B56E-49ADDF89CE50}"/>
                  </a:ext>
                </a:extLst>
              </p:cNvPr>
              <p:cNvSpPr/>
              <p:nvPr/>
            </p:nvSpPr>
            <p:spPr>
              <a:xfrm>
                <a:off x="5694166" y="779712"/>
                <a:ext cx="1674846" cy="3547373"/>
              </a:xfrm>
              <a:custGeom>
                <a:avLst/>
                <a:gdLst/>
                <a:ahLst/>
                <a:cxnLst/>
                <a:rect l="l" t="t" r="r" b="b"/>
                <a:pathLst>
                  <a:path w="28332" h="60006" extrusionOk="0">
                    <a:moveTo>
                      <a:pt x="4041" y="0"/>
                    </a:moveTo>
                    <a:cubicBezTo>
                      <a:pt x="1808" y="0"/>
                      <a:pt x="0" y="1808"/>
                      <a:pt x="0" y="4041"/>
                    </a:cubicBezTo>
                    <a:lnTo>
                      <a:pt x="0" y="55968"/>
                    </a:lnTo>
                    <a:cubicBezTo>
                      <a:pt x="0" y="58199"/>
                      <a:pt x="1808" y="60007"/>
                      <a:pt x="4041" y="60007"/>
                    </a:cubicBezTo>
                    <a:lnTo>
                      <a:pt x="24291" y="60007"/>
                    </a:lnTo>
                    <a:cubicBezTo>
                      <a:pt x="26522" y="60007"/>
                      <a:pt x="28331" y="58199"/>
                      <a:pt x="28331" y="55968"/>
                    </a:cubicBezTo>
                    <a:lnTo>
                      <a:pt x="28331" y="4041"/>
                    </a:lnTo>
                    <a:cubicBezTo>
                      <a:pt x="28331" y="1808"/>
                      <a:pt x="26522" y="0"/>
                      <a:pt x="24291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5F8FF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  <a:effectLst>
                <a:outerShdw blurRad="100013" dist="28575" algn="bl" rotWithShape="0">
                  <a:schemeClr val="dk1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1683;p69">
                <a:extLst>
                  <a:ext uri="{FF2B5EF4-FFF2-40B4-BE49-F238E27FC236}">
                    <a16:creationId xmlns:a16="http://schemas.microsoft.com/office/drawing/2014/main" id="{25032296-0C18-71F5-1225-84443AB7066C}"/>
                  </a:ext>
                </a:extLst>
              </p:cNvPr>
              <p:cNvSpPr/>
              <p:nvPr/>
            </p:nvSpPr>
            <p:spPr>
              <a:xfrm>
                <a:off x="5889772" y="4294043"/>
                <a:ext cx="1251110" cy="19863"/>
              </a:xfrm>
              <a:custGeom>
                <a:avLst/>
                <a:gdLst/>
                <a:ahLst/>
                <a:cxnLst/>
                <a:rect l="l" t="t" r="r" b="b"/>
                <a:pathLst>
                  <a:path w="21164" h="336" extrusionOk="0">
                    <a:moveTo>
                      <a:pt x="0" y="166"/>
                    </a:moveTo>
                    <a:cubicBezTo>
                      <a:pt x="1763" y="103"/>
                      <a:pt x="3527" y="59"/>
                      <a:pt x="5291" y="38"/>
                    </a:cubicBezTo>
                    <a:cubicBezTo>
                      <a:pt x="7054" y="11"/>
                      <a:pt x="8818" y="4"/>
                      <a:pt x="10582" y="1"/>
                    </a:cubicBezTo>
                    <a:cubicBezTo>
                      <a:pt x="12346" y="3"/>
                      <a:pt x="14110" y="11"/>
                      <a:pt x="15873" y="38"/>
                    </a:cubicBezTo>
                    <a:cubicBezTo>
                      <a:pt x="17637" y="59"/>
                      <a:pt x="19401" y="103"/>
                      <a:pt x="21164" y="167"/>
                    </a:cubicBezTo>
                    <a:cubicBezTo>
                      <a:pt x="19401" y="233"/>
                      <a:pt x="17637" y="277"/>
                      <a:pt x="15873" y="298"/>
                    </a:cubicBezTo>
                    <a:cubicBezTo>
                      <a:pt x="14110" y="325"/>
                      <a:pt x="12346" y="331"/>
                      <a:pt x="10582" y="335"/>
                    </a:cubicBezTo>
                    <a:cubicBezTo>
                      <a:pt x="8818" y="331"/>
                      <a:pt x="7054" y="325"/>
                      <a:pt x="5291" y="298"/>
                    </a:cubicBezTo>
                    <a:cubicBezTo>
                      <a:pt x="3527" y="275"/>
                      <a:pt x="1763" y="232"/>
                      <a:pt x="0" y="16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1684;p69">
                <a:extLst>
                  <a:ext uri="{FF2B5EF4-FFF2-40B4-BE49-F238E27FC236}">
                    <a16:creationId xmlns:a16="http://schemas.microsoft.com/office/drawing/2014/main" id="{9F7DA716-2975-3EF0-E35D-EC210DD39519}"/>
                  </a:ext>
                </a:extLst>
              </p:cNvPr>
              <p:cNvSpPr/>
              <p:nvPr/>
            </p:nvSpPr>
            <p:spPr>
              <a:xfrm>
                <a:off x="7334264" y="1034076"/>
                <a:ext cx="19744" cy="2818130"/>
              </a:xfrm>
              <a:custGeom>
                <a:avLst/>
                <a:gdLst/>
                <a:ahLst/>
                <a:cxnLst/>
                <a:rect l="l" t="t" r="r" b="b"/>
                <a:pathLst>
                  <a:path w="334" h="47672" extrusionOk="0">
                    <a:moveTo>
                      <a:pt x="168" y="1"/>
                    </a:moveTo>
                    <a:cubicBezTo>
                      <a:pt x="205" y="1987"/>
                      <a:pt x="221" y="3974"/>
                      <a:pt x="250" y="5960"/>
                    </a:cubicBezTo>
                    <a:lnTo>
                      <a:pt x="296" y="11919"/>
                    </a:lnTo>
                    <a:cubicBezTo>
                      <a:pt x="322" y="15891"/>
                      <a:pt x="321" y="19864"/>
                      <a:pt x="334" y="23836"/>
                    </a:cubicBezTo>
                    <a:cubicBezTo>
                      <a:pt x="321" y="27809"/>
                      <a:pt x="322" y="31781"/>
                      <a:pt x="296" y="35753"/>
                    </a:cubicBezTo>
                    <a:lnTo>
                      <a:pt x="250" y="41712"/>
                    </a:lnTo>
                    <a:cubicBezTo>
                      <a:pt x="221" y="43698"/>
                      <a:pt x="206" y="45685"/>
                      <a:pt x="168" y="47671"/>
                    </a:cubicBezTo>
                    <a:cubicBezTo>
                      <a:pt x="129" y="45685"/>
                      <a:pt x="114" y="43698"/>
                      <a:pt x="86" y="41712"/>
                    </a:cubicBezTo>
                    <a:lnTo>
                      <a:pt x="40" y="35753"/>
                    </a:lnTo>
                    <a:cubicBezTo>
                      <a:pt x="13" y="31781"/>
                      <a:pt x="14" y="27808"/>
                      <a:pt x="1" y="23836"/>
                    </a:cubicBezTo>
                    <a:cubicBezTo>
                      <a:pt x="15" y="19864"/>
                      <a:pt x="13" y="15891"/>
                      <a:pt x="40" y="11919"/>
                    </a:cubicBezTo>
                    <a:lnTo>
                      <a:pt x="86" y="5960"/>
                    </a:lnTo>
                    <a:cubicBezTo>
                      <a:pt x="114" y="3974"/>
                      <a:pt x="131" y="1987"/>
                      <a:pt x="16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1685;p69">
                <a:extLst>
                  <a:ext uri="{FF2B5EF4-FFF2-40B4-BE49-F238E27FC236}">
                    <a16:creationId xmlns:a16="http://schemas.microsoft.com/office/drawing/2014/main" id="{14886BDB-820B-FE7D-04DC-267E35DCBD32}"/>
                  </a:ext>
                </a:extLst>
              </p:cNvPr>
              <p:cNvSpPr/>
              <p:nvPr/>
            </p:nvSpPr>
            <p:spPr>
              <a:xfrm>
                <a:off x="7365889" y="1401759"/>
                <a:ext cx="24237" cy="212991"/>
              </a:xfrm>
              <a:custGeom>
                <a:avLst/>
                <a:gdLst/>
                <a:ahLst/>
                <a:cxnLst/>
                <a:rect l="l" t="t" r="r" b="b"/>
                <a:pathLst>
                  <a:path w="410" h="3602" extrusionOk="0">
                    <a:moveTo>
                      <a:pt x="406" y="3602"/>
                    </a:moveTo>
                    <a:lnTo>
                      <a:pt x="0" y="3602"/>
                    </a:lnTo>
                    <a:lnTo>
                      <a:pt x="0" y="1"/>
                    </a:lnTo>
                    <a:lnTo>
                      <a:pt x="406" y="1"/>
                    </a:lnTo>
                    <a:cubicBezTo>
                      <a:pt x="407" y="1"/>
                      <a:pt x="409" y="2"/>
                      <a:pt x="409" y="3"/>
                    </a:cubicBezTo>
                    <a:lnTo>
                      <a:pt x="409" y="3599"/>
                    </a:lnTo>
                    <a:cubicBezTo>
                      <a:pt x="409" y="3602"/>
                      <a:pt x="409" y="3602"/>
                      <a:pt x="406" y="36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239" name="Google Shape;1686;p69">
                <a:extLst>
                  <a:ext uri="{FF2B5EF4-FFF2-40B4-BE49-F238E27FC236}">
                    <a16:creationId xmlns:a16="http://schemas.microsoft.com/office/drawing/2014/main" id="{2FB2A83D-91E2-6D1A-61F6-EBEA80632952}"/>
                  </a:ext>
                </a:extLst>
              </p:cNvPr>
              <p:cNvSpPr/>
              <p:nvPr/>
            </p:nvSpPr>
            <p:spPr>
              <a:xfrm>
                <a:off x="7365889" y="1614743"/>
                <a:ext cx="24237" cy="212991"/>
              </a:xfrm>
              <a:custGeom>
                <a:avLst/>
                <a:gdLst/>
                <a:ahLst/>
                <a:cxnLst/>
                <a:rect l="l" t="t" r="r" b="b"/>
                <a:pathLst>
                  <a:path w="410" h="3602" extrusionOk="0">
                    <a:moveTo>
                      <a:pt x="406" y="3602"/>
                    </a:moveTo>
                    <a:lnTo>
                      <a:pt x="0" y="3602"/>
                    </a:lnTo>
                    <a:lnTo>
                      <a:pt x="0" y="0"/>
                    </a:lnTo>
                    <a:lnTo>
                      <a:pt x="406" y="0"/>
                    </a:lnTo>
                    <a:cubicBezTo>
                      <a:pt x="407" y="0"/>
                      <a:pt x="409" y="2"/>
                      <a:pt x="409" y="4"/>
                    </a:cubicBezTo>
                    <a:lnTo>
                      <a:pt x="409" y="3600"/>
                    </a:lnTo>
                    <a:cubicBezTo>
                      <a:pt x="409" y="3601"/>
                      <a:pt x="409" y="3602"/>
                      <a:pt x="406" y="36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1687;p69">
                <a:extLst>
                  <a:ext uri="{FF2B5EF4-FFF2-40B4-BE49-F238E27FC236}">
                    <a16:creationId xmlns:a16="http://schemas.microsoft.com/office/drawing/2014/main" id="{BAC50126-3CC2-CE2A-974A-FE1AFDF5B8E1}"/>
                  </a:ext>
                </a:extLst>
              </p:cNvPr>
              <p:cNvSpPr/>
              <p:nvPr/>
            </p:nvSpPr>
            <p:spPr>
              <a:xfrm>
                <a:off x="7365889" y="1926624"/>
                <a:ext cx="24237" cy="364030"/>
              </a:xfrm>
              <a:custGeom>
                <a:avLst/>
                <a:gdLst/>
                <a:ahLst/>
                <a:cxnLst/>
                <a:rect l="l" t="t" r="r" b="b"/>
                <a:pathLst>
                  <a:path w="410" h="6158" extrusionOk="0">
                    <a:moveTo>
                      <a:pt x="406" y="6158"/>
                    </a:moveTo>
                    <a:lnTo>
                      <a:pt x="0" y="6158"/>
                    </a:lnTo>
                    <a:lnTo>
                      <a:pt x="0" y="0"/>
                    </a:lnTo>
                    <a:lnTo>
                      <a:pt x="406" y="0"/>
                    </a:lnTo>
                    <a:cubicBezTo>
                      <a:pt x="407" y="0"/>
                      <a:pt x="409" y="2"/>
                      <a:pt x="409" y="3"/>
                    </a:cubicBezTo>
                    <a:lnTo>
                      <a:pt x="409" y="6155"/>
                    </a:lnTo>
                    <a:cubicBezTo>
                      <a:pt x="409" y="6157"/>
                      <a:pt x="409" y="6158"/>
                      <a:pt x="406" y="615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</p:grpSp>
        <p:pic>
          <p:nvPicPr>
            <p:cNvPr id="221" name="Google Shape;1688;p69">
              <a:extLst>
                <a:ext uri="{FF2B5EF4-FFF2-40B4-BE49-F238E27FC236}">
                  <a16:creationId xmlns:a16="http://schemas.microsoft.com/office/drawing/2014/main" id="{50705A87-018E-9876-B469-A6C518E54DBF}"/>
                </a:ext>
              </a:extLst>
            </p:cNvPr>
            <p:cNvPicPr preferRelativeResize="0"/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72" b="572"/>
            <a:stretch/>
          </p:blipFill>
          <p:spPr>
            <a:xfrm>
              <a:off x="5741450" y="600400"/>
              <a:ext cx="1612500" cy="3448800"/>
            </a:xfrm>
            <a:prstGeom prst="roundRect">
              <a:avLst>
                <a:gd name="adj" fmla="val 13105"/>
              </a:avLst>
            </a:prstGeom>
            <a:noFill/>
            <a:ln>
              <a:noFill/>
            </a:ln>
          </p:spPr>
        </p:pic>
        <p:grpSp>
          <p:nvGrpSpPr>
            <p:cNvPr id="222" name="Google Shape;1691;p69">
              <a:extLst>
                <a:ext uri="{FF2B5EF4-FFF2-40B4-BE49-F238E27FC236}">
                  <a16:creationId xmlns:a16="http://schemas.microsoft.com/office/drawing/2014/main" id="{5E745B6C-4EDD-0B42-4686-6592F5995078}"/>
                </a:ext>
              </a:extLst>
            </p:cNvPr>
            <p:cNvGrpSpPr/>
            <p:nvPr/>
          </p:nvGrpSpPr>
          <p:grpSpPr>
            <a:xfrm>
              <a:off x="6115643" y="601485"/>
              <a:ext cx="831866" cy="133895"/>
              <a:chOff x="6115643" y="822924"/>
              <a:chExt cx="831866" cy="133895"/>
            </a:xfrm>
          </p:grpSpPr>
          <p:sp>
            <p:nvSpPr>
              <p:cNvPr id="223" name="Google Shape;1692;p69">
                <a:extLst>
                  <a:ext uri="{FF2B5EF4-FFF2-40B4-BE49-F238E27FC236}">
                    <a16:creationId xmlns:a16="http://schemas.microsoft.com/office/drawing/2014/main" id="{95B33069-9A23-05CE-6876-8FF2D37E8BC4}"/>
                  </a:ext>
                </a:extLst>
              </p:cNvPr>
              <p:cNvSpPr/>
              <p:nvPr/>
            </p:nvSpPr>
            <p:spPr>
              <a:xfrm>
                <a:off x="6115643" y="822924"/>
                <a:ext cx="831866" cy="133895"/>
              </a:xfrm>
              <a:custGeom>
                <a:avLst/>
                <a:gdLst/>
                <a:ahLst/>
                <a:cxnLst/>
                <a:rect l="l" t="t" r="r" b="b"/>
                <a:pathLst>
                  <a:path w="14072" h="2265" extrusionOk="0">
                    <a:moveTo>
                      <a:pt x="1" y="1"/>
                    </a:moveTo>
                    <a:lnTo>
                      <a:pt x="461" y="1023"/>
                    </a:lnTo>
                    <a:cubicBezTo>
                      <a:pt x="801" y="1775"/>
                      <a:pt x="1587" y="2264"/>
                      <a:pt x="2457" y="2264"/>
                    </a:cubicBezTo>
                    <a:lnTo>
                      <a:pt x="11614" y="2264"/>
                    </a:lnTo>
                    <a:cubicBezTo>
                      <a:pt x="12485" y="2264"/>
                      <a:pt x="13272" y="1776"/>
                      <a:pt x="13611" y="1023"/>
                    </a:cubicBezTo>
                    <a:lnTo>
                      <a:pt x="14072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00000">
                    <a:srgbClr val="F5F8FF"/>
                  </a:gs>
                </a:gsLst>
                <a:lin ang="809933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1693;p69">
                <a:extLst>
                  <a:ext uri="{FF2B5EF4-FFF2-40B4-BE49-F238E27FC236}">
                    <a16:creationId xmlns:a16="http://schemas.microsoft.com/office/drawing/2014/main" id="{27EA9463-DE8E-AE77-A25D-8AB1187DCDD4}"/>
                  </a:ext>
                </a:extLst>
              </p:cNvPr>
              <p:cNvSpPr/>
              <p:nvPr/>
            </p:nvSpPr>
            <p:spPr>
              <a:xfrm>
                <a:off x="6338914" y="877781"/>
                <a:ext cx="378040" cy="24178"/>
              </a:xfrm>
              <a:custGeom>
                <a:avLst/>
                <a:gdLst/>
                <a:ahLst/>
                <a:cxnLst/>
                <a:rect l="l" t="t" r="r" b="b"/>
                <a:pathLst>
                  <a:path w="6395" h="409" extrusionOk="0">
                    <a:moveTo>
                      <a:pt x="6191" y="408"/>
                    </a:moveTo>
                    <a:lnTo>
                      <a:pt x="204" y="408"/>
                    </a:lnTo>
                    <a:cubicBezTo>
                      <a:pt x="91" y="408"/>
                      <a:pt x="0" y="317"/>
                      <a:pt x="0" y="205"/>
                    </a:cubicBezTo>
                    <a:lnTo>
                      <a:pt x="0" y="205"/>
                    </a:lnTo>
                    <a:cubicBezTo>
                      <a:pt x="0" y="92"/>
                      <a:pt x="91" y="1"/>
                      <a:pt x="204" y="1"/>
                    </a:cubicBezTo>
                    <a:lnTo>
                      <a:pt x="6191" y="1"/>
                    </a:lnTo>
                    <a:cubicBezTo>
                      <a:pt x="6303" y="1"/>
                      <a:pt x="6394" y="92"/>
                      <a:pt x="6394" y="205"/>
                    </a:cubicBezTo>
                    <a:lnTo>
                      <a:pt x="6394" y="205"/>
                    </a:lnTo>
                    <a:cubicBezTo>
                      <a:pt x="6394" y="317"/>
                      <a:pt x="6303" y="408"/>
                      <a:pt x="6191" y="40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1694;p69">
                <a:extLst>
                  <a:ext uri="{FF2B5EF4-FFF2-40B4-BE49-F238E27FC236}">
                    <a16:creationId xmlns:a16="http://schemas.microsoft.com/office/drawing/2014/main" id="{D1DBE445-A829-44F1-2E3F-61CF57F9A9EB}"/>
                  </a:ext>
                </a:extLst>
              </p:cNvPr>
              <p:cNvSpPr/>
              <p:nvPr/>
            </p:nvSpPr>
            <p:spPr>
              <a:xfrm>
                <a:off x="6784569" y="862352"/>
                <a:ext cx="52849" cy="55095"/>
              </a:xfrm>
              <a:custGeom>
                <a:avLst/>
                <a:gdLst/>
                <a:ahLst/>
                <a:cxnLst/>
                <a:rect l="l" t="t" r="r" b="b"/>
                <a:pathLst>
                  <a:path w="894" h="932" extrusionOk="0">
                    <a:moveTo>
                      <a:pt x="893" y="466"/>
                    </a:moveTo>
                    <a:cubicBezTo>
                      <a:pt x="893" y="722"/>
                      <a:pt x="694" y="931"/>
                      <a:pt x="447" y="931"/>
                    </a:cubicBezTo>
                    <a:cubicBezTo>
                      <a:pt x="201" y="931"/>
                      <a:pt x="0" y="722"/>
                      <a:pt x="0" y="466"/>
                    </a:cubicBezTo>
                    <a:cubicBezTo>
                      <a:pt x="0" y="209"/>
                      <a:pt x="201" y="0"/>
                      <a:pt x="447" y="0"/>
                    </a:cubicBezTo>
                    <a:cubicBezTo>
                      <a:pt x="694" y="0"/>
                      <a:pt x="893" y="209"/>
                      <a:pt x="893" y="46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1695;p69">
                <a:extLst>
                  <a:ext uri="{FF2B5EF4-FFF2-40B4-BE49-F238E27FC236}">
                    <a16:creationId xmlns:a16="http://schemas.microsoft.com/office/drawing/2014/main" id="{72505C9F-5ECD-143A-91ED-737DB573A903}"/>
                  </a:ext>
                </a:extLst>
              </p:cNvPr>
              <p:cNvSpPr/>
              <p:nvPr/>
            </p:nvSpPr>
            <p:spPr>
              <a:xfrm>
                <a:off x="6796392" y="869032"/>
                <a:ext cx="16848" cy="17616"/>
              </a:xfrm>
              <a:custGeom>
                <a:avLst/>
                <a:gdLst/>
                <a:ahLst/>
                <a:cxnLst/>
                <a:rect l="l" t="t" r="r" b="b"/>
                <a:pathLst>
                  <a:path w="285" h="298" extrusionOk="0">
                    <a:moveTo>
                      <a:pt x="284" y="149"/>
                    </a:moveTo>
                    <a:cubicBezTo>
                      <a:pt x="284" y="231"/>
                      <a:pt x="221" y="297"/>
                      <a:pt x="142" y="297"/>
                    </a:cubicBezTo>
                    <a:cubicBezTo>
                      <a:pt x="64" y="297"/>
                      <a:pt x="1" y="231"/>
                      <a:pt x="1" y="149"/>
                    </a:cubicBezTo>
                    <a:cubicBezTo>
                      <a:pt x="1" y="67"/>
                      <a:pt x="64" y="1"/>
                      <a:pt x="142" y="1"/>
                    </a:cubicBezTo>
                    <a:cubicBezTo>
                      <a:pt x="221" y="1"/>
                      <a:pt x="284" y="67"/>
                      <a:pt x="284" y="14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1696;p69">
                <a:extLst>
                  <a:ext uri="{FF2B5EF4-FFF2-40B4-BE49-F238E27FC236}">
                    <a16:creationId xmlns:a16="http://schemas.microsoft.com/office/drawing/2014/main" id="{003765F3-13E5-02F2-DCAF-A790F2BB49E8}"/>
                  </a:ext>
                </a:extLst>
              </p:cNvPr>
              <p:cNvSpPr/>
              <p:nvPr/>
            </p:nvSpPr>
            <p:spPr>
              <a:xfrm>
                <a:off x="6815604" y="892441"/>
                <a:ext cx="11941" cy="12414"/>
              </a:xfrm>
              <a:custGeom>
                <a:avLst/>
                <a:gdLst/>
                <a:ahLst/>
                <a:cxnLst/>
                <a:rect l="l" t="t" r="r" b="b"/>
                <a:pathLst>
                  <a:path w="201" h="210" extrusionOk="0">
                    <a:moveTo>
                      <a:pt x="202" y="105"/>
                    </a:moveTo>
                    <a:cubicBezTo>
                      <a:pt x="202" y="163"/>
                      <a:pt x="157" y="209"/>
                      <a:pt x="101" y="209"/>
                    </a:cubicBezTo>
                    <a:cubicBezTo>
                      <a:pt x="45" y="209"/>
                      <a:pt x="0" y="163"/>
                      <a:pt x="0" y="105"/>
                    </a:cubicBezTo>
                    <a:cubicBezTo>
                      <a:pt x="0" y="47"/>
                      <a:pt x="45" y="1"/>
                      <a:pt x="101" y="1"/>
                    </a:cubicBezTo>
                    <a:cubicBezTo>
                      <a:pt x="157" y="1"/>
                      <a:pt x="202" y="47"/>
                      <a:pt x="202" y="10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1697;p69">
                <a:extLst>
                  <a:ext uri="{FF2B5EF4-FFF2-40B4-BE49-F238E27FC236}">
                    <a16:creationId xmlns:a16="http://schemas.microsoft.com/office/drawing/2014/main" id="{0738AAAC-5921-174B-995E-490832914A6F}"/>
                  </a:ext>
                </a:extLst>
              </p:cNvPr>
              <p:cNvSpPr/>
              <p:nvPr/>
            </p:nvSpPr>
            <p:spPr>
              <a:xfrm>
                <a:off x="6253377" y="866726"/>
                <a:ext cx="21400" cy="22286"/>
              </a:xfrm>
              <a:custGeom>
                <a:avLst/>
                <a:gdLst/>
                <a:ahLst/>
                <a:cxnLst/>
                <a:rect l="l" t="t" r="r" b="b"/>
                <a:pathLst>
                  <a:path w="362" h="377" extrusionOk="0">
                    <a:moveTo>
                      <a:pt x="362" y="188"/>
                    </a:moveTo>
                    <a:cubicBezTo>
                      <a:pt x="362" y="292"/>
                      <a:pt x="281" y="376"/>
                      <a:pt x="181" y="376"/>
                    </a:cubicBezTo>
                    <a:cubicBezTo>
                      <a:pt x="81" y="376"/>
                      <a:pt x="1" y="292"/>
                      <a:pt x="1" y="188"/>
                    </a:cubicBezTo>
                    <a:cubicBezTo>
                      <a:pt x="1" y="85"/>
                      <a:pt x="81" y="1"/>
                      <a:pt x="181" y="1"/>
                    </a:cubicBezTo>
                    <a:cubicBezTo>
                      <a:pt x="281" y="1"/>
                      <a:pt x="362" y="85"/>
                      <a:pt x="362" y="18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1698;p69">
                <a:extLst>
                  <a:ext uri="{FF2B5EF4-FFF2-40B4-BE49-F238E27FC236}">
                    <a16:creationId xmlns:a16="http://schemas.microsoft.com/office/drawing/2014/main" id="{09D764E8-5FD8-ABD7-D471-576B9CC84DB4}"/>
                  </a:ext>
                </a:extLst>
              </p:cNvPr>
              <p:cNvSpPr/>
              <p:nvPr/>
            </p:nvSpPr>
            <p:spPr>
              <a:xfrm>
                <a:off x="6258165" y="869446"/>
                <a:ext cx="6857" cy="7153"/>
              </a:xfrm>
              <a:custGeom>
                <a:avLst/>
                <a:gdLst/>
                <a:ahLst/>
                <a:cxnLst/>
                <a:rect l="l" t="t" r="r" b="b"/>
                <a:pathLst>
                  <a:path w="115" h="120" extrusionOk="0">
                    <a:moveTo>
                      <a:pt x="115" y="60"/>
                    </a:moveTo>
                    <a:cubicBezTo>
                      <a:pt x="115" y="94"/>
                      <a:pt x="89" y="120"/>
                      <a:pt x="58" y="120"/>
                    </a:cubicBezTo>
                    <a:cubicBezTo>
                      <a:pt x="26" y="120"/>
                      <a:pt x="0" y="94"/>
                      <a:pt x="0" y="60"/>
                    </a:cubicBezTo>
                    <a:cubicBezTo>
                      <a:pt x="0" y="27"/>
                      <a:pt x="26" y="1"/>
                      <a:pt x="58" y="1"/>
                    </a:cubicBezTo>
                    <a:cubicBezTo>
                      <a:pt x="89" y="1"/>
                      <a:pt x="115" y="27"/>
                      <a:pt x="115" y="6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1699;p69">
                <a:extLst>
                  <a:ext uri="{FF2B5EF4-FFF2-40B4-BE49-F238E27FC236}">
                    <a16:creationId xmlns:a16="http://schemas.microsoft.com/office/drawing/2014/main" id="{3D902B9B-8EE7-1D4B-EB06-A671A84B6EE3}"/>
                  </a:ext>
                </a:extLst>
              </p:cNvPr>
              <p:cNvSpPr/>
              <p:nvPr/>
            </p:nvSpPr>
            <p:spPr>
              <a:xfrm>
                <a:off x="6265968" y="878845"/>
                <a:ext cx="4907" cy="5025"/>
              </a:xfrm>
              <a:custGeom>
                <a:avLst/>
                <a:gdLst/>
                <a:ahLst/>
                <a:cxnLst/>
                <a:rect l="l" t="t" r="r" b="b"/>
                <a:pathLst>
                  <a:path w="83" h="85" extrusionOk="0">
                    <a:moveTo>
                      <a:pt x="82" y="42"/>
                    </a:moveTo>
                    <a:cubicBezTo>
                      <a:pt x="82" y="65"/>
                      <a:pt x="64" y="84"/>
                      <a:pt x="41" y="84"/>
                    </a:cubicBezTo>
                    <a:cubicBezTo>
                      <a:pt x="18" y="84"/>
                      <a:pt x="0" y="65"/>
                      <a:pt x="0" y="42"/>
                    </a:cubicBezTo>
                    <a:cubicBezTo>
                      <a:pt x="0" y="19"/>
                      <a:pt x="18" y="0"/>
                      <a:pt x="41" y="0"/>
                    </a:cubicBezTo>
                    <a:cubicBezTo>
                      <a:pt x="63" y="1"/>
                      <a:pt x="82" y="19"/>
                      <a:pt x="82" y="4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41" name="Group 240">
            <a:extLst>
              <a:ext uri="{FF2B5EF4-FFF2-40B4-BE49-F238E27FC236}">
                <a16:creationId xmlns:a16="http://schemas.microsoft.com/office/drawing/2014/main" id="{6AC980CF-007C-823C-8840-7E8D88DCF19B}"/>
              </a:ext>
            </a:extLst>
          </p:cNvPr>
          <p:cNvGrpSpPr/>
          <p:nvPr/>
        </p:nvGrpSpPr>
        <p:grpSpPr>
          <a:xfrm>
            <a:off x="2710346" y="860006"/>
            <a:ext cx="1695961" cy="3584074"/>
            <a:chOff x="5694166" y="551112"/>
            <a:chExt cx="1695961" cy="3584074"/>
          </a:xfrm>
        </p:grpSpPr>
        <p:grpSp>
          <p:nvGrpSpPr>
            <p:cNvPr id="242" name="Google Shape;1677;p69">
              <a:extLst>
                <a:ext uri="{FF2B5EF4-FFF2-40B4-BE49-F238E27FC236}">
                  <a16:creationId xmlns:a16="http://schemas.microsoft.com/office/drawing/2014/main" id="{F0206AFB-E778-648B-FADA-50632AEC9BB8}"/>
                </a:ext>
              </a:extLst>
            </p:cNvPr>
            <p:cNvGrpSpPr/>
            <p:nvPr/>
          </p:nvGrpSpPr>
          <p:grpSpPr>
            <a:xfrm>
              <a:off x="5694166" y="551112"/>
              <a:ext cx="1695961" cy="3584074"/>
              <a:chOff x="5694166" y="779712"/>
              <a:chExt cx="1695961" cy="3584074"/>
            </a:xfrm>
          </p:grpSpPr>
          <p:sp>
            <p:nvSpPr>
              <p:cNvPr id="253" name="Google Shape;1678;p69">
                <a:extLst>
                  <a:ext uri="{FF2B5EF4-FFF2-40B4-BE49-F238E27FC236}">
                    <a16:creationId xmlns:a16="http://schemas.microsoft.com/office/drawing/2014/main" id="{EBB85B1B-CBD2-ED08-03AB-5D67221FF7D7}"/>
                  </a:ext>
                </a:extLst>
              </p:cNvPr>
              <p:cNvSpPr/>
              <p:nvPr/>
            </p:nvSpPr>
            <p:spPr>
              <a:xfrm rot="5400000">
                <a:off x="6827003" y="3632397"/>
                <a:ext cx="40" cy="40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1"/>
                    </a:moveTo>
                    <a:close/>
                  </a:path>
                </a:pathLst>
              </a:custGeom>
              <a:noFill/>
              <a:ln w="200" cap="flat" cmpd="sng">
                <a:solidFill>
                  <a:srgbClr val="E85B99"/>
                </a:solidFill>
                <a:prstDash val="solid"/>
                <a:miter lim="10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254" name="Google Shape;1679;p69">
                <a:extLst>
                  <a:ext uri="{FF2B5EF4-FFF2-40B4-BE49-F238E27FC236}">
                    <a16:creationId xmlns:a16="http://schemas.microsoft.com/office/drawing/2014/main" id="{499DB5B0-7240-3F4D-2D86-BCDD7DD214F0}"/>
                  </a:ext>
                </a:extLst>
              </p:cNvPr>
              <p:cNvSpPr/>
              <p:nvPr/>
            </p:nvSpPr>
            <p:spPr>
              <a:xfrm rot="-5400000" flipH="1">
                <a:off x="6900109" y="2905502"/>
                <a:ext cx="40" cy="40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1"/>
                    </a:moveTo>
                    <a:close/>
                  </a:path>
                </a:pathLst>
              </a:custGeom>
              <a:noFill/>
              <a:ln w="200" cap="flat" cmpd="sng">
                <a:solidFill>
                  <a:srgbClr val="E85B99"/>
                </a:solidFill>
                <a:prstDash val="solid"/>
                <a:miter lim="10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1680;p69">
                <a:extLst>
                  <a:ext uri="{FF2B5EF4-FFF2-40B4-BE49-F238E27FC236}">
                    <a16:creationId xmlns:a16="http://schemas.microsoft.com/office/drawing/2014/main" id="{68336BD9-F5A1-AA23-94BC-D47F973CB401}"/>
                  </a:ext>
                </a:extLst>
              </p:cNvPr>
              <p:cNvSpPr/>
              <p:nvPr/>
            </p:nvSpPr>
            <p:spPr>
              <a:xfrm rot="-5400000" flipH="1">
                <a:off x="6895720" y="4363746"/>
                <a:ext cx="40" cy="40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close/>
                  </a:path>
                </a:pathLst>
              </a:custGeom>
              <a:noFill/>
              <a:ln w="200" cap="flat" cmpd="sng">
                <a:solidFill>
                  <a:srgbClr val="E85B99"/>
                </a:solidFill>
                <a:prstDash val="solid"/>
                <a:miter lim="10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1681;p69">
                <a:extLst>
                  <a:ext uri="{FF2B5EF4-FFF2-40B4-BE49-F238E27FC236}">
                    <a16:creationId xmlns:a16="http://schemas.microsoft.com/office/drawing/2014/main" id="{2881C396-D2A0-8675-4085-BB8BB4A08DA7}"/>
                  </a:ext>
                </a:extLst>
              </p:cNvPr>
              <p:cNvSpPr/>
              <p:nvPr/>
            </p:nvSpPr>
            <p:spPr>
              <a:xfrm rot="5400000">
                <a:off x="6822654" y="2174153"/>
                <a:ext cx="40" cy="40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1"/>
                    </a:moveTo>
                    <a:close/>
                  </a:path>
                </a:pathLst>
              </a:custGeom>
              <a:noFill/>
              <a:ln w="200" cap="flat" cmpd="sng">
                <a:solidFill>
                  <a:srgbClr val="E85B99"/>
                </a:solidFill>
                <a:prstDash val="solid"/>
                <a:miter lim="10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1682;p69">
                <a:extLst>
                  <a:ext uri="{FF2B5EF4-FFF2-40B4-BE49-F238E27FC236}">
                    <a16:creationId xmlns:a16="http://schemas.microsoft.com/office/drawing/2014/main" id="{FD1F2170-3DFC-12CE-B5DB-ECBE0E15BB6D}"/>
                  </a:ext>
                </a:extLst>
              </p:cNvPr>
              <p:cNvSpPr/>
              <p:nvPr/>
            </p:nvSpPr>
            <p:spPr>
              <a:xfrm>
                <a:off x="5694166" y="779712"/>
                <a:ext cx="1674846" cy="3547373"/>
              </a:xfrm>
              <a:custGeom>
                <a:avLst/>
                <a:gdLst/>
                <a:ahLst/>
                <a:cxnLst/>
                <a:rect l="l" t="t" r="r" b="b"/>
                <a:pathLst>
                  <a:path w="28332" h="60006" extrusionOk="0">
                    <a:moveTo>
                      <a:pt x="4041" y="0"/>
                    </a:moveTo>
                    <a:cubicBezTo>
                      <a:pt x="1808" y="0"/>
                      <a:pt x="0" y="1808"/>
                      <a:pt x="0" y="4041"/>
                    </a:cubicBezTo>
                    <a:lnTo>
                      <a:pt x="0" y="55968"/>
                    </a:lnTo>
                    <a:cubicBezTo>
                      <a:pt x="0" y="58199"/>
                      <a:pt x="1808" y="60007"/>
                      <a:pt x="4041" y="60007"/>
                    </a:cubicBezTo>
                    <a:lnTo>
                      <a:pt x="24291" y="60007"/>
                    </a:lnTo>
                    <a:cubicBezTo>
                      <a:pt x="26522" y="60007"/>
                      <a:pt x="28331" y="58199"/>
                      <a:pt x="28331" y="55968"/>
                    </a:cubicBezTo>
                    <a:lnTo>
                      <a:pt x="28331" y="4041"/>
                    </a:lnTo>
                    <a:cubicBezTo>
                      <a:pt x="28331" y="1808"/>
                      <a:pt x="26522" y="0"/>
                      <a:pt x="24291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5F8FF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  <a:effectLst>
                <a:outerShdw blurRad="100013" dist="28575" algn="bl" rotWithShape="0">
                  <a:schemeClr val="dk1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1683;p69">
                <a:extLst>
                  <a:ext uri="{FF2B5EF4-FFF2-40B4-BE49-F238E27FC236}">
                    <a16:creationId xmlns:a16="http://schemas.microsoft.com/office/drawing/2014/main" id="{17FFC1D2-D31C-9220-C756-E155B6CFDB67}"/>
                  </a:ext>
                </a:extLst>
              </p:cNvPr>
              <p:cNvSpPr/>
              <p:nvPr/>
            </p:nvSpPr>
            <p:spPr>
              <a:xfrm>
                <a:off x="5889772" y="4294043"/>
                <a:ext cx="1251110" cy="19863"/>
              </a:xfrm>
              <a:custGeom>
                <a:avLst/>
                <a:gdLst/>
                <a:ahLst/>
                <a:cxnLst/>
                <a:rect l="l" t="t" r="r" b="b"/>
                <a:pathLst>
                  <a:path w="21164" h="336" extrusionOk="0">
                    <a:moveTo>
                      <a:pt x="0" y="166"/>
                    </a:moveTo>
                    <a:cubicBezTo>
                      <a:pt x="1763" y="103"/>
                      <a:pt x="3527" y="59"/>
                      <a:pt x="5291" y="38"/>
                    </a:cubicBezTo>
                    <a:cubicBezTo>
                      <a:pt x="7054" y="11"/>
                      <a:pt x="8818" y="4"/>
                      <a:pt x="10582" y="1"/>
                    </a:cubicBezTo>
                    <a:cubicBezTo>
                      <a:pt x="12346" y="3"/>
                      <a:pt x="14110" y="11"/>
                      <a:pt x="15873" y="38"/>
                    </a:cubicBezTo>
                    <a:cubicBezTo>
                      <a:pt x="17637" y="59"/>
                      <a:pt x="19401" y="103"/>
                      <a:pt x="21164" y="167"/>
                    </a:cubicBezTo>
                    <a:cubicBezTo>
                      <a:pt x="19401" y="233"/>
                      <a:pt x="17637" y="277"/>
                      <a:pt x="15873" y="298"/>
                    </a:cubicBezTo>
                    <a:cubicBezTo>
                      <a:pt x="14110" y="325"/>
                      <a:pt x="12346" y="331"/>
                      <a:pt x="10582" y="335"/>
                    </a:cubicBezTo>
                    <a:cubicBezTo>
                      <a:pt x="8818" y="331"/>
                      <a:pt x="7054" y="325"/>
                      <a:pt x="5291" y="298"/>
                    </a:cubicBezTo>
                    <a:cubicBezTo>
                      <a:pt x="3527" y="275"/>
                      <a:pt x="1763" y="232"/>
                      <a:pt x="0" y="16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1684;p69">
                <a:extLst>
                  <a:ext uri="{FF2B5EF4-FFF2-40B4-BE49-F238E27FC236}">
                    <a16:creationId xmlns:a16="http://schemas.microsoft.com/office/drawing/2014/main" id="{AEB35458-8AB7-7F00-6129-1E4242B3D2D0}"/>
                  </a:ext>
                </a:extLst>
              </p:cNvPr>
              <p:cNvSpPr/>
              <p:nvPr/>
            </p:nvSpPr>
            <p:spPr>
              <a:xfrm>
                <a:off x="7334264" y="1034076"/>
                <a:ext cx="19744" cy="2818130"/>
              </a:xfrm>
              <a:custGeom>
                <a:avLst/>
                <a:gdLst/>
                <a:ahLst/>
                <a:cxnLst/>
                <a:rect l="l" t="t" r="r" b="b"/>
                <a:pathLst>
                  <a:path w="334" h="47672" extrusionOk="0">
                    <a:moveTo>
                      <a:pt x="168" y="1"/>
                    </a:moveTo>
                    <a:cubicBezTo>
                      <a:pt x="205" y="1987"/>
                      <a:pt x="221" y="3974"/>
                      <a:pt x="250" y="5960"/>
                    </a:cubicBezTo>
                    <a:lnTo>
                      <a:pt x="296" y="11919"/>
                    </a:lnTo>
                    <a:cubicBezTo>
                      <a:pt x="322" y="15891"/>
                      <a:pt x="321" y="19864"/>
                      <a:pt x="334" y="23836"/>
                    </a:cubicBezTo>
                    <a:cubicBezTo>
                      <a:pt x="321" y="27809"/>
                      <a:pt x="322" y="31781"/>
                      <a:pt x="296" y="35753"/>
                    </a:cubicBezTo>
                    <a:lnTo>
                      <a:pt x="250" y="41712"/>
                    </a:lnTo>
                    <a:cubicBezTo>
                      <a:pt x="221" y="43698"/>
                      <a:pt x="206" y="45685"/>
                      <a:pt x="168" y="47671"/>
                    </a:cubicBezTo>
                    <a:cubicBezTo>
                      <a:pt x="129" y="45685"/>
                      <a:pt x="114" y="43698"/>
                      <a:pt x="86" y="41712"/>
                    </a:cubicBezTo>
                    <a:lnTo>
                      <a:pt x="40" y="35753"/>
                    </a:lnTo>
                    <a:cubicBezTo>
                      <a:pt x="13" y="31781"/>
                      <a:pt x="14" y="27808"/>
                      <a:pt x="1" y="23836"/>
                    </a:cubicBezTo>
                    <a:cubicBezTo>
                      <a:pt x="15" y="19864"/>
                      <a:pt x="13" y="15891"/>
                      <a:pt x="40" y="11919"/>
                    </a:cubicBezTo>
                    <a:lnTo>
                      <a:pt x="86" y="5960"/>
                    </a:lnTo>
                    <a:cubicBezTo>
                      <a:pt x="114" y="3974"/>
                      <a:pt x="131" y="1987"/>
                      <a:pt x="16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1685;p69">
                <a:extLst>
                  <a:ext uri="{FF2B5EF4-FFF2-40B4-BE49-F238E27FC236}">
                    <a16:creationId xmlns:a16="http://schemas.microsoft.com/office/drawing/2014/main" id="{267A355B-A489-65E6-D354-30116E3B1876}"/>
                  </a:ext>
                </a:extLst>
              </p:cNvPr>
              <p:cNvSpPr/>
              <p:nvPr/>
            </p:nvSpPr>
            <p:spPr>
              <a:xfrm>
                <a:off x="7365889" y="1401759"/>
                <a:ext cx="24237" cy="212991"/>
              </a:xfrm>
              <a:custGeom>
                <a:avLst/>
                <a:gdLst/>
                <a:ahLst/>
                <a:cxnLst/>
                <a:rect l="l" t="t" r="r" b="b"/>
                <a:pathLst>
                  <a:path w="410" h="3602" extrusionOk="0">
                    <a:moveTo>
                      <a:pt x="406" y="3602"/>
                    </a:moveTo>
                    <a:lnTo>
                      <a:pt x="0" y="3602"/>
                    </a:lnTo>
                    <a:lnTo>
                      <a:pt x="0" y="1"/>
                    </a:lnTo>
                    <a:lnTo>
                      <a:pt x="406" y="1"/>
                    </a:lnTo>
                    <a:cubicBezTo>
                      <a:pt x="407" y="1"/>
                      <a:pt x="409" y="2"/>
                      <a:pt x="409" y="3"/>
                    </a:cubicBezTo>
                    <a:lnTo>
                      <a:pt x="409" y="3599"/>
                    </a:lnTo>
                    <a:cubicBezTo>
                      <a:pt x="409" y="3602"/>
                      <a:pt x="409" y="3602"/>
                      <a:pt x="406" y="36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1686;p69">
                <a:extLst>
                  <a:ext uri="{FF2B5EF4-FFF2-40B4-BE49-F238E27FC236}">
                    <a16:creationId xmlns:a16="http://schemas.microsoft.com/office/drawing/2014/main" id="{03AE41D5-829D-335B-C548-F1EB59CB1BAB}"/>
                  </a:ext>
                </a:extLst>
              </p:cNvPr>
              <p:cNvSpPr/>
              <p:nvPr/>
            </p:nvSpPr>
            <p:spPr>
              <a:xfrm>
                <a:off x="7365889" y="1614743"/>
                <a:ext cx="24237" cy="212991"/>
              </a:xfrm>
              <a:custGeom>
                <a:avLst/>
                <a:gdLst/>
                <a:ahLst/>
                <a:cxnLst/>
                <a:rect l="l" t="t" r="r" b="b"/>
                <a:pathLst>
                  <a:path w="410" h="3602" extrusionOk="0">
                    <a:moveTo>
                      <a:pt x="406" y="3602"/>
                    </a:moveTo>
                    <a:lnTo>
                      <a:pt x="0" y="3602"/>
                    </a:lnTo>
                    <a:lnTo>
                      <a:pt x="0" y="0"/>
                    </a:lnTo>
                    <a:lnTo>
                      <a:pt x="406" y="0"/>
                    </a:lnTo>
                    <a:cubicBezTo>
                      <a:pt x="407" y="0"/>
                      <a:pt x="409" y="2"/>
                      <a:pt x="409" y="4"/>
                    </a:cubicBezTo>
                    <a:lnTo>
                      <a:pt x="409" y="3600"/>
                    </a:lnTo>
                    <a:cubicBezTo>
                      <a:pt x="409" y="3601"/>
                      <a:pt x="409" y="3602"/>
                      <a:pt x="406" y="36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1687;p69">
                <a:extLst>
                  <a:ext uri="{FF2B5EF4-FFF2-40B4-BE49-F238E27FC236}">
                    <a16:creationId xmlns:a16="http://schemas.microsoft.com/office/drawing/2014/main" id="{ACF08A44-9D0D-F528-9525-9B7B0F65891E}"/>
                  </a:ext>
                </a:extLst>
              </p:cNvPr>
              <p:cNvSpPr/>
              <p:nvPr/>
            </p:nvSpPr>
            <p:spPr>
              <a:xfrm>
                <a:off x="7365889" y="1926624"/>
                <a:ext cx="24237" cy="364030"/>
              </a:xfrm>
              <a:custGeom>
                <a:avLst/>
                <a:gdLst/>
                <a:ahLst/>
                <a:cxnLst/>
                <a:rect l="l" t="t" r="r" b="b"/>
                <a:pathLst>
                  <a:path w="410" h="6158" extrusionOk="0">
                    <a:moveTo>
                      <a:pt x="406" y="6158"/>
                    </a:moveTo>
                    <a:lnTo>
                      <a:pt x="0" y="6158"/>
                    </a:lnTo>
                    <a:lnTo>
                      <a:pt x="0" y="0"/>
                    </a:lnTo>
                    <a:lnTo>
                      <a:pt x="406" y="0"/>
                    </a:lnTo>
                    <a:cubicBezTo>
                      <a:pt x="407" y="0"/>
                      <a:pt x="409" y="2"/>
                      <a:pt x="409" y="3"/>
                    </a:cubicBezTo>
                    <a:lnTo>
                      <a:pt x="409" y="6155"/>
                    </a:lnTo>
                    <a:cubicBezTo>
                      <a:pt x="409" y="6157"/>
                      <a:pt x="409" y="6158"/>
                      <a:pt x="406" y="615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</p:grpSp>
        <p:pic>
          <p:nvPicPr>
            <p:cNvPr id="243" name="Google Shape;1688;p69">
              <a:extLst>
                <a:ext uri="{FF2B5EF4-FFF2-40B4-BE49-F238E27FC236}">
                  <a16:creationId xmlns:a16="http://schemas.microsoft.com/office/drawing/2014/main" id="{AF7F146D-ED29-2399-046F-E67D910681A6}"/>
                </a:ext>
              </a:extLst>
            </p:cNvPr>
            <p:cNvPicPr preferRelativeResize="0"/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72" b="572"/>
            <a:stretch/>
          </p:blipFill>
          <p:spPr>
            <a:xfrm>
              <a:off x="5741450" y="600400"/>
              <a:ext cx="1612500" cy="3448800"/>
            </a:xfrm>
            <a:prstGeom prst="roundRect">
              <a:avLst>
                <a:gd name="adj" fmla="val 13105"/>
              </a:avLst>
            </a:prstGeom>
            <a:noFill/>
            <a:ln>
              <a:noFill/>
            </a:ln>
          </p:spPr>
        </p:pic>
        <p:grpSp>
          <p:nvGrpSpPr>
            <p:cNvPr id="244" name="Google Shape;1691;p69">
              <a:extLst>
                <a:ext uri="{FF2B5EF4-FFF2-40B4-BE49-F238E27FC236}">
                  <a16:creationId xmlns:a16="http://schemas.microsoft.com/office/drawing/2014/main" id="{C5204A98-BEAD-887F-734C-9C44DD44D414}"/>
                </a:ext>
              </a:extLst>
            </p:cNvPr>
            <p:cNvGrpSpPr/>
            <p:nvPr/>
          </p:nvGrpSpPr>
          <p:grpSpPr>
            <a:xfrm>
              <a:off x="6115643" y="601485"/>
              <a:ext cx="831866" cy="133895"/>
              <a:chOff x="6115643" y="822924"/>
              <a:chExt cx="831866" cy="133895"/>
            </a:xfrm>
          </p:grpSpPr>
          <p:sp>
            <p:nvSpPr>
              <p:cNvPr id="245" name="Google Shape;1692;p69">
                <a:extLst>
                  <a:ext uri="{FF2B5EF4-FFF2-40B4-BE49-F238E27FC236}">
                    <a16:creationId xmlns:a16="http://schemas.microsoft.com/office/drawing/2014/main" id="{55EF7654-0E66-9CD9-06ED-DE36A0827EF0}"/>
                  </a:ext>
                </a:extLst>
              </p:cNvPr>
              <p:cNvSpPr/>
              <p:nvPr/>
            </p:nvSpPr>
            <p:spPr>
              <a:xfrm>
                <a:off x="6115643" y="822924"/>
                <a:ext cx="831866" cy="133895"/>
              </a:xfrm>
              <a:custGeom>
                <a:avLst/>
                <a:gdLst/>
                <a:ahLst/>
                <a:cxnLst/>
                <a:rect l="l" t="t" r="r" b="b"/>
                <a:pathLst>
                  <a:path w="14072" h="2265" extrusionOk="0">
                    <a:moveTo>
                      <a:pt x="1" y="1"/>
                    </a:moveTo>
                    <a:lnTo>
                      <a:pt x="461" y="1023"/>
                    </a:lnTo>
                    <a:cubicBezTo>
                      <a:pt x="801" y="1775"/>
                      <a:pt x="1587" y="2264"/>
                      <a:pt x="2457" y="2264"/>
                    </a:cubicBezTo>
                    <a:lnTo>
                      <a:pt x="11614" y="2264"/>
                    </a:lnTo>
                    <a:cubicBezTo>
                      <a:pt x="12485" y="2264"/>
                      <a:pt x="13272" y="1776"/>
                      <a:pt x="13611" y="1023"/>
                    </a:cubicBezTo>
                    <a:lnTo>
                      <a:pt x="14072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00000">
                    <a:srgbClr val="F5F8FF"/>
                  </a:gs>
                </a:gsLst>
                <a:lin ang="809933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1693;p69">
                <a:extLst>
                  <a:ext uri="{FF2B5EF4-FFF2-40B4-BE49-F238E27FC236}">
                    <a16:creationId xmlns:a16="http://schemas.microsoft.com/office/drawing/2014/main" id="{29D63AC1-D0A5-C5EF-1F9F-B54783BF5DD7}"/>
                  </a:ext>
                </a:extLst>
              </p:cNvPr>
              <p:cNvSpPr/>
              <p:nvPr/>
            </p:nvSpPr>
            <p:spPr>
              <a:xfrm>
                <a:off x="6338914" y="877781"/>
                <a:ext cx="378040" cy="24178"/>
              </a:xfrm>
              <a:custGeom>
                <a:avLst/>
                <a:gdLst/>
                <a:ahLst/>
                <a:cxnLst/>
                <a:rect l="l" t="t" r="r" b="b"/>
                <a:pathLst>
                  <a:path w="6395" h="409" extrusionOk="0">
                    <a:moveTo>
                      <a:pt x="6191" y="408"/>
                    </a:moveTo>
                    <a:lnTo>
                      <a:pt x="204" y="408"/>
                    </a:lnTo>
                    <a:cubicBezTo>
                      <a:pt x="91" y="408"/>
                      <a:pt x="0" y="317"/>
                      <a:pt x="0" y="205"/>
                    </a:cubicBezTo>
                    <a:lnTo>
                      <a:pt x="0" y="205"/>
                    </a:lnTo>
                    <a:cubicBezTo>
                      <a:pt x="0" y="92"/>
                      <a:pt x="91" y="1"/>
                      <a:pt x="204" y="1"/>
                    </a:cubicBezTo>
                    <a:lnTo>
                      <a:pt x="6191" y="1"/>
                    </a:lnTo>
                    <a:cubicBezTo>
                      <a:pt x="6303" y="1"/>
                      <a:pt x="6394" y="92"/>
                      <a:pt x="6394" y="205"/>
                    </a:cubicBezTo>
                    <a:lnTo>
                      <a:pt x="6394" y="205"/>
                    </a:lnTo>
                    <a:cubicBezTo>
                      <a:pt x="6394" y="317"/>
                      <a:pt x="6303" y="408"/>
                      <a:pt x="6191" y="40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1694;p69">
                <a:extLst>
                  <a:ext uri="{FF2B5EF4-FFF2-40B4-BE49-F238E27FC236}">
                    <a16:creationId xmlns:a16="http://schemas.microsoft.com/office/drawing/2014/main" id="{29083B02-ACFF-8EC0-429F-4B0270C27F51}"/>
                  </a:ext>
                </a:extLst>
              </p:cNvPr>
              <p:cNvSpPr/>
              <p:nvPr/>
            </p:nvSpPr>
            <p:spPr>
              <a:xfrm>
                <a:off x="6784569" y="862352"/>
                <a:ext cx="52849" cy="55095"/>
              </a:xfrm>
              <a:custGeom>
                <a:avLst/>
                <a:gdLst/>
                <a:ahLst/>
                <a:cxnLst/>
                <a:rect l="l" t="t" r="r" b="b"/>
                <a:pathLst>
                  <a:path w="894" h="932" extrusionOk="0">
                    <a:moveTo>
                      <a:pt x="893" y="466"/>
                    </a:moveTo>
                    <a:cubicBezTo>
                      <a:pt x="893" y="722"/>
                      <a:pt x="694" y="931"/>
                      <a:pt x="447" y="931"/>
                    </a:cubicBezTo>
                    <a:cubicBezTo>
                      <a:pt x="201" y="931"/>
                      <a:pt x="0" y="722"/>
                      <a:pt x="0" y="466"/>
                    </a:cubicBezTo>
                    <a:cubicBezTo>
                      <a:pt x="0" y="209"/>
                      <a:pt x="201" y="0"/>
                      <a:pt x="447" y="0"/>
                    </a:cubicBezTo>
                    <a:cubicBezTo>
                      <a:pt x="694" y="0"/>
                      <a:pt x="893" y="209"/>
                      <a:pt x="893" y="46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1695;p69">
                <a:extLst>
                  <a:ext uri="{FF2B5EF4-FFF2-40B4-BE49-F238E27FC236}">
                    <a16:creationId xmlns:a16="http://schemas.microsoft.com/office/drawing/2014/main" id="{01B76280-F161-1F19-5796-2D5A0ACA2371}"/>
                  </a:ext>
                </a:extLst>
              </p:cNvPr>
              <p:cNvSpPr/>
              <p:nvPr/>
            </p:nvSpPr>
            <p:spPr>
              <a:xfrm>
                <a:off x="6796392" y="869032"/>
                <a:ext cx="16848" cy="17616"/>
              </a:xfrm>
              <a:custGeom>
                <a:avLst/>
                <a:gdLst/>
                <a:ahLst/>
                <a:cxnLst/>
                <a:rect l="l" t="t" r="r" b="b"/>
                <a:pathLst>
                  <a:path w="285" h="298" extrusionOk="0">
                    <a:moveTo>
                      <a:pt x="284" y="149"/>
                    </a:moveTo>
                    <a:cubicBezTo>
                      <a:pt x="284" y="231"/>
                      <a:pt x="221" y="297"/>
                      <a:pt x="142" y="297"/>
                    </a:cubicBezTo>
                    <a:cubicBezTo>
                      <a:pt x="64" y="297"/>
                      <a:pt x="1" y="231"/>
                      <a:pt x="1" y="149"/>
                    </a:cubicBezTo>
                    <a:cubicBezTo>
                      <a:pt x="1" y="67"/>
                      <a:pt x="64" y="1"/>
                      <a:pt x="142" y="1"/>
                    </a:cubicBezTo>
                    <a:cubicBezTo>
                      <a:pt x="221" y="1"/>
                      <a:pt x="284" y="67"/>
                      <a:pt x="284" y="14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1696;p69">
                <a:extLst>
                  <a:ext uri="{FF2B5EF4-FFF2-40B4-BE49-F238E27FC236}">
                    <a16:creationId xmlns:a16="http://schemas.microsoft.com/office/drawing/2014/main" id="{764B2F93-249E-6619-AE43-F52F1FEC2952}"/>
                  </a:ext>
                </a:extLst>
              </p:cNvPr>
              <p:cNvSpPr/>
              <p:nvPr/>
            </p:nvSpPr>
            <p:spPr>
              <a:xfrm>
                <a:off x="6815604" y="892441"/>
                <a:ext cx="11941" cy="12414"/>
              </a:xfrm>
              <a:custGeom>
                <a:avLst/>
                <a:gdLst/>
                <a:ahLst/>
                <a:cxnLst/>
                <a:rect l="l" t="t" r="r" b="b"/>
                <a:pathLst>
                  <a:path w="201" h="210" extrusionOk="0">
                    <a:moveTo>
                      <a:pt x="202" y="105"/>
                    </a:moveTo>
                    <a:cubicBezTo>
                      <a:pt x="202" y="163"/>
                      <a:pt x="157" y="209"/>
                      <a:pt x="101" y="209"/>
                    </a:cubicBezTo>
                    <a:cubicBezTo>
                      <a:pt x="45" y="209"/>
                      <a:pt x="0" y="163"/>
                      <a:pt x="0" y="105"/>
                    </a:cubicBezTo>
                    <a:cubicBezTo>
                      <a:pt x="0" y="47"/>
                      <a:pt x="45" y="1"/>
                      <a:pt x="101" y="1"/>
                    </a:cubicBezTo>
                    <a:cubicBezTo>
                      <a:pt x="157" y="1"/>
                      <a:pt x="202" y="47"/>
                      <a:pt x="202" y="10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1697;p69">
                <a:extLst>
                  <a:ext uri="{FF2B5EF4-FFF2-40B4-BE49-F238E27FC236}">
                    <a16:creationId xmlns:a16="http://schemas.microsoft.com/office/drawing/2014/main" id="{EBBFF342-3450-4A39-B35C-4D157A0C1E77}"/>
                  </a:ext>
                </a:extLst>
              </p:cNvPr>
              <p:cNvSpPr/>
              <p:nvPr/>
            </p:nvSpPr>
            <p:spPr>
              <a:xfrm>
                <a:off x="6253377" y="866726"/>
                <a:ext cx="21400" cy="22286"/>
              </a:xfrm>
              <a:custGeom>
                <a:avLst/>
                <a:gdLst/>
                <a:ahLst/>
                <a:cxnLst/>
                <a:rect l="l" t="t" r="r" b="b"/>
                <a:pathLst>
                  <a:path w="362" h="377" extrusionOk="0">
                    <a:moveTo>
                      <a:pt x="362" y="188"/>
                    </a:moveTo>
                    <a:cubicBezTo>
                      <a:pt x="362" y="292"/>
                      <a:pt x="281" y="376"/>
                      <a:pt x="181" y="376"/>
                    </a:cubicBezTo>
                    <a:cubicBezTo>
                      <a:pt x="81" y="376"/>
                      <a:pt x="1" y="292"/>
                      <a:pt x="1" y="188"/>
                    </a:cubicBezTo>
                    <a:cubicBezTo>
                      <a:pt x="1" y="85"/>
                      <a:pt x="81" y="1"/>
                      <a:pt x="181" y="1"/>
                    </a:cubicBezTo>
                    <a:cubicBezTo>
                      <a:pt x="281" y="1"/>
                      <a:pt x="362" y="85"/>
                      <a:pt x="362" y="18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1698;p69">
                <a:extLst>
                  <a:ext uri="{FF2B5EF4-FFF2-40B4-BE49-F238E27FC236}">
                    <a16:creationId xmlns:a16="http://schemas.microsoft.com/office/drawing/2014/main" id="{EEB30F7D-BE24-D4A1-3F69-12688B5D043D}"/>
                  </a:ext>
                </a:extLst>
              </p:cNvPr>
              <p:cNvSpPr/>
              <p:nvPr/>
            </p:nvSpPr>
            <p:spPr>
              <a:xfrm>
                <a:off x="6258165" y="869446"/>
                <a:ext cx="6857" cy="7153"/>
              </a:xfrm>
              <a:custGeom>
                <a:avLst/>
                <a:gdLst/>
                <a:ahLst/>
                <a:cxnLst/>
                <a:rect l="l" t="t" r="r" b="b"/>
                <a:pathLst>
                  <a:path w="115" h="120" extrusionOk="0">
                    <a:moveTo>
                      <a:pt x="115" y="60"/>
                    </a:moveTo>
                    <a:cubicBezTo>
                      <a:pt x="115" y="94"/>
                      <a:pt x="89" y="120"/>
                      <a:pt x="58" y="120"/>
                    </a:cubicBezTo>
                    <a:cubicBezTo>
                      <a:pt x="26" y="120"/>
                      <a:pt x="0" y="94"/>
                      <a:pt x="0" y="60"/>
                    </a:cubicBezTo>
                    <a:cubicBezTo>
                      <a:pt x="0" y="27"/>
                      <a:pt x="26" y="1"/>
                      <a:pt x="58" y="1"/>
                    </a:cubicBezTo>
                    <a:cubicBezTo>
                      <a:pt x="89" y="1"/>
                      <a:pt x="115" y="27"/>
                      <a:pt x="115" y="6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1699;p69">
                <a:extLst>
                  <a:ext uri="{FF2B5EF4-FFF2-40B4-BE49-F238E27FC236}">
                    <a16:creationId xmlns:a16="http://schemas.microsoft.com/office/drawing/2014/main" id="{A5CA4C0B-6C38-F2E2-1630-E1458038392D}"/>
                  </a:ext>
                </a:extLst>
              </p:cNvPr>
              <p:cNvSpPr/>
              <p:nvPr/>
            </p:nvSpPr>
            <p:spPr>
              <a:xfrm>
                <a:off x="6265968" y="878845"/>
                <a:ext cx="4907" cy="5025"/>
              </a:xfrm>
              <a:custGeom>
                <a:avLst/>
                <a:gdLst/>
                <a:ahLst/>
                <a:cxnLst/>
                <a:rect l="l" t="t" r="r" b="b"/>
                <a:pathLst>
                  <a:path w="83" h="85" extrusionOk="0">
                    <a:moveTo>
                      <a:pt x="82" y="42"/>
                    </a:moveTo>
                    <a:cubicBezTo>
                      <a:pt x="82" y="65"/>
                      <a:pt x="64" y="84"/>
                      <a:pt x="41" y="84"/>
                    </a:cubicBezTo>
                    <a:cubicBezTo>
                      <a:pt x="18" y="84"/>
                      <a:pt x="0" y="65"/>
                      <a:pt x="0" y="42"/>
                    </a:cubicBezTo>
                    <a:cubicBezTo>
                      <a:pt x="0" y="19"/>
                      <a:pt x="18" y="0"/>
                      <a:pt x="41" y="0"/>
                    </a:cubicBezTo>
                    <a:cubicBezTo>
                      <a:pt x="63" y="1"/>
                      <a:pt x="82" y="19"/>
                      <a:pt x="82" y="4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63" name="Group 262">
            <a:extLst>
              <a:ext uri="{FF2B5EF4-FFF2-40B4-BE49-F238E27FC236}">
                <a16:creationId xmlns:a16="http://schemas.microsoft.com/office/drawing/2014/main" id="{B29CC68E-E9E5-C315-0C77-C08200488C3F}"/>
              </a:ext>
            </a:extLst>
          </p:cNvPr>
          <p:cNvGrpSpPr/>
          <p:nvPr/>
        </p:nvGrpSpPr>
        <p:grpSpPr>
          <a:xfrm>
            <a:off x="4756480" y="860973"/>
            <a:ext cx="1695961" cy="3584074"/>
            <a:chOff x="5694166" y="551112"/>
            <a:chExt cx="1695961" cy="3584074"/>
          </a:xfrm>
        </p:grpSpPr>
        <p:grpSp>
          <p:nvGrpSpPr>
            <p:cNvPr id="264" name="Google Shape;1677;p69">
              <a:extLst>
                <a:ext uri="{FF2B5EF4-FFF2-40B4-BE49-F238E27FC236}">
                  <a16:creationId xmlns:a16="http://schemas.microsoft.com/office/drawing/2014/main" id="{875EBDD7-9699-6D58-7779-B4B2631E5C09}"/>
                </a:ext>
              </a:extLst>
            </p:cNvPr>
            <p:cNvGrpSpPr/>
            <p:nvPr/>
          </p:nvGrpSpPr>
          <p:grpSpPr>
            <a:xfrm>
              <a:off x="5694166" y="551112"/>
              <a:ext cx="1695961" cy="3584074"/>
              <a:chOff x="5694166" y="779712"/>
              <a:chExt cx="1695961" cy="3584074"/>
            </a:xfrm>
          </p:grpSpPr>
          <p:sp>
            <p:nvSpPr>
              <p:cNvPr id="275" name="Google Shape;1678;p69">
                <a:extLst>
                  <a:ext uri="{FF2B5EF4-FFF2-40B4-BE49-F238E27FC236}">
                    <a16:creationId xmlns:a16="http://schemas.microsoft.com/office/drawing/2014/main" id="{C43556A3-9768-6B79-19C3-C12CD6A07EA4}"/>
                  </a:ext>
                </a:extLst>
              </p:cNvPr>
              <p:cNvSpPr/>
              <p:nvPr/>
            </p:nvSpPr>
            <p:spPr>
              <a:xfrm rot="5400000">
                <a:off x="6827003" y="3632397"/>
                <a:ext cx="40" cy="40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1"/>
                    </a:moveTo>
                    <a:close/>
                  </a:path>
                </a:pathLst>
              </a:custGeom>
              <a:noFill/>
              <a:ln w="200" cap="flat" cmpd="sng">
                <a:solidFill>
                  <a:srgbClr val="E85B99"/>
                </a:solidFill>
                <a:prstDash val="solid"/>
                <a:miter lim="10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276" name="Google Shape;1679;p69">
                <a:extLst>
                  <a:ext uri="{FF2B5EF4-FFF2-40B4-BE49-F238E27FC236}">
                    <a16:creationId xmlns:a16="http://schemas.microsoft.com/office/drawing/2014/main" id="{D5251E76-FE11-818A-A6F0-372C18BB1393}"/>
                  </a:ext>
                </a:extLst>
              </p:cNvPr>
              <p:cNvSpPr/>
              <p:nvPr/>
            </p:nvSpPr>
            <p:spPr>
              <a:xfrm rot="-5400000" flipH="1">
                <a:off x="6900109" y="2905502"/>
                <a:ext cx="40" cy="40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1"/>
                    </a:moveTo>
                    <a:close/>
                  </a:path>
                </a:pathLst>
              </a:custGeom>
              <a:noFill/>
              <a:ln w="200" cap="flat" cmpd="sng">
                <a:solidFill>
                  <a:srgbClr val="E85B99"/>
                </a:solidFill>
                <a:prstDash val="solid"/>
                <a:miter lim="10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277" name="Google Shape;1680;p69">
                <a:extLst>
                  <a:ext uri="{FF2B5EF4-FFF2-40B4-BE49-F238E27FC236}">
                    <a16:creationId xmlns:a16="http://schemas.microsoft.com/office/drawing/2014/main" id="{697F54B3-49B6-F420-DDB9-E2D60E3294E5}"/>
                  </a:ext>
                </a:extLst>
              </p:cNvPr>
              <p:cNvSpPr/>
              <p:nvPr/>
            </p:nvSpPr>
            <p:spPr>
              <a:xfrm rot="-5400000" flipH="1">
                <a:off x="6895720" y="4363746"/>
                <a:ext cx="40" cy="40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close/>
                  </a:path>
                </a:pathLst>
              </a:custGeom>
              <a:noFill/>
              <a:ln w="200" cap="flat" cmpd="sng">
                <a:solidFill>
                  <a:srgbClr val="E85B99"/>
                </a:solidFill>
                <a:prstDash val="solid"/>
                <a:miter lim="10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1681;p69">
                <a:extLst>
                  <a:ext uri="{FF2B5EF4-FFF2-40B4-BE49-F238E27FC236}">
                    <a16:creationId xmlns:a16="http://schemas.microsoft.com/office/drawing/2014/main" id="{08B4BF2D-1F0F-AD50-2621-EB094E5EFF47}"/>
                  </a:ext>
                </a:extLst>
              </p:cNvPr>
              <p:cNvSpPr/>
              <p:nvPr/>
            </p:nvSpPr>
            <p:spPr>
              <a:xfrm rot="5400000">
                <a:off x="6822654" y="2174153"/>
                <a:ext cx="40" cy="40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1"/>
                    </a:moveTo>
                    <a:close/>
                  </a:path>
                </a:pathLst>
              </a:custGeom>
              <a:noFill/>
              <a:ln w="200" cap="flat" cmpd="sng">
                <a:solidFill>
                  <a:srgbClr val="E85B99"/>
                </a:solidFill>
                <a:prstDash val="solid"/>
                <a:miter lim="10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1682;p69">
                <a:extLst>
                  <a:ext uri="{FF2B5EF4-FFF2-40B4-BE49-F238E27FC236}">
                    <a16:creationId xmlns:a16="http://schemas.microsoft.com/office/drawing/2014/main" id="{CEEF6E76-BFA7-567D-67D3-3344A97A2D2B}"/>
                  </a:ext>
                </a:extLst>
              </p:cNvPr>
              <p:cNvSpPr/>
              <p:nvPr/>
            </p:nvSpPr>
            <p:spPr>
              <a:xfrm>
                <a:off x="5694166" y="779712"/>
                <a:ext cx="1674846" cy="3547373"/>
              </a:xfrm>
              <a:custGeom>
                <a:avLst/>
                <a:gdLst/>
                <a:ahLst/>
                <a:cxnLst/>
                <a:rect l="l" t="t" r="r" b="b"/>
                <a:pathLst>
                  <a:path w="28332" h="60006" extrusionOk="0">
                    <a:moveTo>
                      <a:pt x="4041" y="0"/>
                    </a:moveTo>
                    <a:cubicBezTo>
                      <a:pt x="1808" y="0"/>
                      <a:pt x="0" y="1808"/>
                      <a:pt x="0" y="4041"/>
                    </a:cubicBezTo>
                    <a:lnTo>
                      <a:pt x="0" y="55968"/>
                    </a:lnTo>
                    <a:cubicBezTo>
                      <a:pt x="0" y="58199"/>
                      <a:pt x="1808" y="60007"/>
                      <a:pt x="4041" y="60007"/>
                    </a:cubicBezTo>
                    <a:lnTo>
                      <a:pt x="24291" y="60007"/>
                    </a:lnTo>
                    <a:cubicBezTo>
                      <a:pt x="26522" y="60007"/>
                      <a:pt x="28331" y="58199"/>
                      <a:pt x="28331" y="55968"/>
                    </a:cubicBezTo>
                    <a:lnTo>
                      <a:pt x="28331" y="4041"/>
                    </a:lnTo>
                    <a:cubicBezTo>
                      <a:pt x="28331" y="1808"/>
                      <a:pt x="26522" y="0"/>
                      <a:pt x="24291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5F8FF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  <a:effectLst>
                <a:outerShdw blurRad="100013" dist="28575" algn="bl" rotWithShape="0">
                  <a:schemeClr val="dk1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1683;p69">
                <a:extLst>
                  <a:ext uri="{FF2B5EF4-FFF2-40B4-BE49-F238E27FC236}">
                    <a16:creationId xmlns:a16="http://schemas.microsoft.com/office/drawing/2014/main" id="{533DB6B4-D201-CAA2-E9FD-FE422D299B51}"/>
                  </a:ext>
                </a:extLst>
              </p:cNvPr>
              <p:cNvSpPr/>
              <p:nvPr/>
            </p:nvSpPr>
            <p:spPr>
              <a:xfrm>
                <a:off x="5889772" y="4294043"/>
                <a:ext cx="1251110" cy="19863"/>
              </a:xfrm>
              <a:custGeom>
                <a:avLst/>
                <a:gdLst/>
                <a:ahLst/>
                <a:cxnLst/>
                <a:rect l="l" t="t" r="r" b="b"/>
                <a:pathLst>
                  <a:path w="21164" h="336" extrusionOk="0">
                    <a:moveTo>
                      <a:pt x="0" y="166"/>
                    </a:moveTo>
                    <a:cubicBezTo>
                      <a:pt x="1763" y="103"/>
                      <a:pt x="3527" y="59"/>
                      <a:pt x="5291" y="38"/>
                    </a:cubicBezTo>
                    <a:cubicBezTo>
                      <a:pt x="7054" y="11"/>
                      <a:pt x="8818" y="4"/>
                      <a:pt x="10582" y="1"/>
                    </a:cubicBezTo>
                    <a:cubicBezTo>
                      <a:pt x="12346" y="3"/>
                      <a:pt x="14110" y="11"/>
                      <a:pt x="15873" y="38"/>
                    </a:cubicBezTo>
                    <a:cubicBezTo>
                      <a:pt x="17637" y="59"/>
                      <a:pt x="19401" y="103"/>
                      <a:pt x="21164" y="167"/>
                    </a:cubicBezTo>
                    <a:cubicBezTo>
                      <a:pt x="19401" y="233"/>
                      <a:pt x="17637" y="277"/>
                      <a:pt x="15873" y="298"/>
                    </a:cubicBezTo>
                    <a:cubicBezTo>
                      <a:pt x="14110" y="325"/>
                      <a:pt x="12346" y="331"/>
                      <a:pt x="10582" y="335"/>
                    </a:cubicBezTo>
                    <a:cubicBezTo>
                      <a:pt x="8818" y="331"/>
                      <a:pt x="7054" y="325"/>
                      <a:pt x="5291" y="298"/>
                    </a:cubicBezTo>
                    <a:cubicBezTo>
                      <a:pt x="3527" y="275"/>
                      <a:pt x="1763" y="232"/>
                      <a:pt x="0" y="16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281" name="Google Shape;1684;p69">
                <a:extLst>
                  <a:ext uri="{FF2B5EF4-FFF2-40B4-BE49-F238E27FC236}">
                    <a16:creationId xmlns:a16="http://schemas.microsoft.com/office/drawing/2014/main" id="{4F4078FD-56B6-CC18-81EC-BC6D4B2925C5}"/>
                  </a:ext>
                </a:extLst>
              </p:cNvPr>
              <p:cNvSpPr/>
              <p:nvPr/>
            </p:nvSpPr>
            <p:spPr>
              <a:xfrm>
                <a:off x="7334264" y="1034076"/>
                <a:ext cx="19744" cy="2818130"/>
              </a:xfrm>
              <a:custGeom>
                <a:avLst/>
                <a:gdLst/>
                <a:ahLst/>
                <a:cxnLst/>
                <a:rect l="l" t="t" r="r" b="b"/>
                <a:pathLst>
                  <a:path w="334" h="47672" extrusionOk="0">
                    <a:moveTo>
                      <a:pt x="168" y="1"/>
                    </a:moveTo>
                    <a:cubicBezTo>
                      <a:pt x="205" y="1987"/>
                      <a:pt x="221" y="3974"/>
                      <a:pt x="250" y="5960"/>
                    </a:cubicBezTo>
                    <a:lnTo>
                      <a:pt x="296" y="11919"/>
                    </a:lnTo>
                    <a:cubicBezTo>
                      <a:pt x="322" y="15891"/>
                      <a:pt x="321" y="19864"/>
                      <a:pt x="334" y="23836"/>
                    </a:cubicBezTo>
                    <a:cubicBezTo>
                      <a:pt x="321" y="27809"/>
                      <a:pt x="322" y="31781"/>
                      <a:pt x="296" y="35753"/>
                    </a:cubicBezTo>
                    <a:lnTo>
                      <a:pt x="250" y="41712"/>
                    </a:lnTo>
                    <a:cubicBezTo>
                      <a:pt x="221" y="43698"/>
                      <a:pt x="206" y="45685"/>
                      <a:pt x="168" y="47671"/>
                    </a:cubicBezTo>
                    <a:cubicBezTo>
                      <a:pt x="129" y="45685"/>
                      <a:pt x="114" y="43698"/>
                      <a:pt x="86" y="41712"/>
                    </a:cubicBezTo>
                    <a:lnTo>
                      <a:pt x="40" y="35753"/>
                    </a:lnTo>
                    <a:cubicBezTo>
                      <a:pt x="13" y="31781"/>
                      <a:pt x="14" y="27808"/>
                      <a:pt x="1" y="23836"/>
                    </a:cubicBezTo>
                    <a:cubicBezTo>
                      <a:pt x="15" y="19864"/>
                      <a:pt x="13" y="15891"/>
                      <a:pt x="40" y="11919"/>
                    </a:cubicBezTo>
                    <a:lnTo>
                      <a:pt x="86" y="5960"/>
                    </a:lnTo>
                    <a:cubicBezTo>
                      <a:pt x="114" y="3974"/>
                      <a:pt x="131" y="1987"/>
                      <a:pt x="16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282" name="Google Shape;1685;p69">
                <a:extLst>
                  <a:ext uri="{FF2B5EF4-FFF2-40B4-BE49-F238E27FC236}">
                    <a16:creationId xmlns:a16="http://schemas.microsoft.com/office/drawing/2014/main" id="{6B9A655C-2EAF-DC8E-1B40-00ABF6CBA970}"/>
                  </a:ext>
                </a:extLst>
              </p:cNvPr>
              <p:cNvSpPr/>
              <p:nvPr/>
            </p:nvSpPr>
            <p:spPr>
              <a:xfrm>
                <a:off x="7365889" y="1401759"/>
                <a:ext cx="24237" cy="212991"/>
              </a:xfrm>
              <a:custGeom>
                <a:avLst/>
                <a:gdLst/>
                <a:ahLst/>
                <a:cxnLst/>
                <a:rect l="l" t="t" r="r" b="b"/>
                <a:pathLst>
                  <a:path w="410" h="3602" extrusionOk="0">
                    <a:moveTo>
                      <a:pt x="406" y="3602"/>
                    </a:moveTo>
                    <a:lnTo>
                      <a:pt x="0" y="3602"/>
                    </a:lnTo>
                    <a:lnTo>
                      <a:pt x="0" y="1"/>
                    </a:lnTo>
                    <a:lnTo>
                      <a:pt x="406" y="1"/>
                    </a:lnTo>
                    <a:cubicBezTo>
                      <a:pt x="407" y="1"/>
                      <a:pt x="409" y="2"/>
                      <a:pt x="409" y="3"/>
                    </a:cubicBezTo>
                    <a:lnTo>
                      <a:pt x="409" y="3599"/>
                    </a:lnTo>
                    <a:cubicBezTo>
                      <a:pt x="409" y="3602"/>
                      <a:pt x="409" y="3602"/>
                      <a:pt x="406" y="36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1686;p69">
                <a:extLst>
                  <a:ext uri="{FF2B5EF4-FFF2-40B4-BE49-F238E27FC236}">
                    <a16:creationId xmlns:a16="http://schemas.microsoft.com/office/drawing/2014/main" id="{6229235C-E720-D898-1963-7B07D6DB7983}"/>
                  </a:ext>
                </a:extLst>
              </p:cNvPr>
              <p:cNvSpPr/>
              <p:nvPr/>
            </p:nvSpPr>
            <p:spPr>
              <a:xfrm>
                <a:off x="7365889" y="1614743"/>
                <a:ext cx="24237" cy="212991"/>
              </a:xfrm>
              <a:custGeom>
                <a:avLst/>
                <a:gdLst/>
                <a:ahLst/>
                <a:cxnLst/>
                <a:rect l="l" t="t" r="r" b="b"/>
                <a:pathLst>
                  <a:path w="410" h="3602" extrusionOk="0">
                    <a:moveTo>
                      <a:pt x="406" y="3602"/>
                    </a:moveTo>
                    <a:lnTo>
                      <a:pt x="0" y="3602"/>
                    </a:lnTo>
                    <a:lnTo>
                      <a:pt x="0" y="0"/>
                    </a:lnTo>
                    <a:lnTo>
                      <a:pt x="406" y="0"/>
                    </a:lnTo>
                    <a:cubicBezTo>
                      <a:pt x="407" y="0"/>
                      <a:pt x="409" y="2"/>
                      <a:pt x="409" y="4"/>
                    </a:cubicBezTo>
                    <a:lnTo>
                      <a:pt x="409" y="3600"/>
                    </a:lnTo>
                    <a:cubicBezTo>
                      <a:pt x="409" y="3601"/>
                      <a:pt x="409" y="3602"/>
                      <a:pt x="406" y="36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284" name="Google Shape;1687;p69">
                <a:extLst>
                  <a:ext uri="{FF2B5EF4-FFF2-40B4-BE49-F238E27FC236}">
                    <a16:creationId xmlns:a16="http://schemas.microsoft.com/office/drawing/2014/main" id="{7F649F1C-96BF-9096-C2B2-BD067BFBDBA7}"/>
                  </a:ext>
                </a:extLst>
              </p:cNvPr>
              <p:cNvSpPr/>
              <p:nvPr/>
            </p:nvSpPr>
            <p:spPr>
              <a:xfrm>
                <a:off x="7365889" y="1926624"/>
                <a:ext cx="24237" cy="364030"/>
              </a:xfrm>
              <a:custGeom>
                <a:avLst/>
                <a:gdLst/>
                <a:ahLst/>
                <a:cxnLst/>
                <a:rect l="l" t="t" r="r" b="b"/>
                <a:pathLst>
                  <a:path w="410" h="6158" extrusionOk="0">
                    <a:moveTo>
                      <a:pt x="406" y="6158"/>
                    </a:moveTo>
                    <a:lnTo>
                      <a:pt x="0" y="6158"/>
                    </a:lnTo>
                    <a:lnTo>
                      <a:pt x="0" y="0"/>
                    </a:lnTo>
                    <a:lnTo>
                      <a:pt x="406" y="0"/>
                    </a:lnTo>
                    <a:cubicBezTo>
                      <a:pt x="407" y="0"/>
                      <a:pt x="409" y="2"/>
                      <a:pt x="409" y="3"/>
                    </a:cubicBezTo>
                    <a:lnTo>
                      <a:pt x="409" y="6155"/>
                    </a:lnTo>
                    <a:cubicBezTo>
                      <a:pt x="409" y="6157"/>
                      <a:pt x="409" y="6158"/>
                      <a:pt x="406" y="615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</p:grpSp>
        <p:pic>
          <p:nvPicPr>
            <p:cNvPr id="265" name="Google Shape;1688;p69">
              <a:extLst>
                <a:ext uri="{FF2B5EF4-FFF2-40B4-BE49-F238E27FC236}">
                  <a16:creationId xmlns:a16="http://schemas.microsoft.com/office/drawing/2014/main" id="{75BB3C89-C269-D7CC-9B83-BC09B802A9A2}"/>
                </a:ext>
              </a:extLst>
            </p:cNvPr>
            <p:cNvPicPr preferRelativeResize="0"/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72" b="572"/>
            <a:stretch/>
          </p:blipFill>
          <p:spPr>
            <a:xfrm>
              <a:off x="5741450" y="600400"/>
              <a:ext cx="1612500" cy="3448800"/>
            </a:xfrm>
            <a:prstGeom prst="roundRect">
              <a:avLst>
                <a:gd name="adj" fmla="val 13105"/>
              </a:avLst>
            </a:prstGeom>
            <a:noFill/>
            <a:ln>
              <a:noFill/>
            </a:ln>
          </p:spPr>
        </p:pic>
        <p:grpSp>
          <p:nvGrpSpPr>
            <p:cNvPr id="266" name="Google Shape;1691;p69">
              <a:extLst>
                <a:ext uri="{FF2B5EF4-FFF2-40B4-BE49-F238E27FC236}">
                  <a16:creationId xmlns:a16="http://schemas.microsoft.com/office/drawing/2014/main" id="{676771FA-B354-0190-D47A-BBAC7DF134D4}"/>
                </a:ext>
              </a:extLst>
            </p:cNvPr>
            <p:cNvGrpSpPr/>
            <p:nvPr/>
          </p:nvGrpSpPr>
          <p:grpSpPr>
            <a:xfrm>
              <a:off x="6115643" y="601485"/>
              <a:ext cx="831866" cy="133895"/>
              <a:chOff x="6115643" y="822924"/>
              <a:chExt cx="831866" cy="133895"/>
            </a:xfrm>
          </p:grpSpPr>
          <p:sp>
            <p:nvSpPr>
              <p:cNvPr id="267" name="Google Shape;1692;p69">
                <a:extLst>
                  <a:ext uri="{FF2B5EF4-FFF2-40B4-BE49-F238E27FC236}">
                    <a16:creationId xmlns:a16="http://schemas.microsoft.com/office/drawing/2014/main" id="{3AFD325D-74C6-8533-164D-91F650D982CF}"/>
                  </a:ext>
                </a:extLst>
              </p:cNvPr>
              <p:cNvSpPr/>
              <p:nvPr/>
            </p:nvSpPr>
            <p:spPr>
              <a:xfrm>
                <a:off x="6115643" y="822924"/>
                <a:ext cx="831866" cy="133895"/>
              </a:xfrm>
              <a:custGeom>
                <a:avLst/>
                <a:gdLst/>
                <a:ahLst/>
                <a:cxnLst/>
                <a:rect l="l" t="t" r="r" b="b"/>
                <a:pathLst>
                  <a:path w="14072" h="2265" extrusionOk="0">
                    <a:moveTo>
                      <a:pt x="1" y="1"/>
                    </a:moveTo>
                    <a:lnTo>
                      <a:pt x="461" y="1023"/>
                    </a:lnTo>
                    <a:cubicBezTo>
                      <a:pt x="801" y="1775"/>
                      <a:pt x="1587" y="2264"/>
                      <a:pt x="2457" y="2264"/>
                    </a:cubicBezTo>
                    <a:lnTo>
                      <a:pt x="11614" y="2264"/>
                    </a:lnTo>
                    <a:cubicBezTo>
                      <a:pt x="12485" y="2264"/>
                      <a:pt x="13272" y="1776"/>
                      <a:pt x="13611" y="1023"/>
                    </a:cubicBezTo>
                    <a:lnTo>
                      <a:pt x="14072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00000">
                    <a:srgbClr val="F5F8FF"/>
                  </a:gs>
                </a:gsLst>
                <a:lin ang="809933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1693;p69">
                <a:extLst>
                  <a:ext uri="{FF2B5EF4-FFF2-40B4-BE49-F238E27FC236}">
                    <a16:creationId xmlns:a16="http://schemas.microsoft.com/office/drawing/2014/main" id="{CECB875F-1259-5D62-1665-9B47852E18D0}"/>
                  </a:ext>
                </a:extLst>
              </p:cNvPr>
              <p:cNvSpPr/>
              <p:nvPr/>
            </p:nvSpPr>
            <p:spPr>
              <a:xfrm>
                <a:off x="6338914" y="877781"/>
                <a:ext cx="378040" cy="24178"/>
              </a:xfrm>
              <a:custGeom>
                <a:avLst/>
                <a:gdLst/>
                <a:ahLst/>
                <a:cxnLst/>
                <a:rect l="l" t="t" r="r" b="b"/>
                <a:pathLst>
                  <a:path w="6395" h="409" extrusionOk="0">
                    <a:moveTo>
                      <a:pt x="6191" y="408"/>
                    </a:moveTo>
                    <a:lnTo>
                      <a:pt x="204" y="408"/>
                    </a:lnTo>
                    <a:cubicBezTo>
                      <a:pt x="91" y="408"/>
                      <a:pt x="0" y="317"/>
                      <a:pt x="0" y="205"/>
                    </a:cubicBezTo>
                    <a:lnTo>
                      <a:pt x="0" y="205"/>
                    </a:lnTo>
                    <a:cubicBezTo>
                      <a:pt x="0" y="92"/>
                      <a:pt x="91" y="1"/>
                      <a:pt x="204" y="1"/>
                    </a:cubicBezTo>
                    <a:lnTo>
                      <a:pt x="6191" y="1"/>
                    </a:lnTo>
                    <a:cubicBezTo>
                      <a:pt x="6303" y="1"/>
                      <a:pt x="6394" y="92"/>
                      <a:pt x="6394" y="205"/>
                    </a:cubicBezTo>
                    <a:lnTo>
                      <a:pt x="6394" y="205"/>
                    </a:lnTo>
                    <a:cubicBezTo>
                      <a:pt x="6394" y="317"/>
                      <a:pt x="6303" y="408"/>
                      <a:pt x="6191" y="40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1694;p69">
                <a:extLst>
                  <a:ext uri="{FF2B5EF4-FFF2-40B4-BE49-F238E27FC236}">
                    <a16:creationId xmlns:a16="http://schemas.microsoft.com/office/drawing/2014/main" id="{D80BBAD7-A871-A29A-E62E-AB1513FDC924}"/>
                  </a:ext>
                </a:extLst>
              </p:cNvPr>
              <p:cNvSpPr/>
              <p:nvPr/>
            </p:nvSpPr>
            <p:spPr>
              <a:xfrm>
                <a:off x="6784569" y="862352"/>
                <a:ext cx="52849" cy="55095"/>
              </a:xfrm>
              <a:custGeom>
                <a:avLst/>
                <a:gdLst/>
                <a:ahLst/>
                <a:cxnLst/>
                <a:rect l="l" t="t" r="r" b="b"/>
                <a:pathLst>
                  <a:path w="894" h="932" extrusionOk="0">
                    <a:moveTo>
                      <a:pt x="893" y="466"/>
                    </a:moveTo>
                    <a:cubicBezTo>
                      <a:pt x="893" y="722"/>
                      <a:pt x="694" y="931"/>
                      <a:pt x="447" y="931"/>
                    </a:cubicBezTo>
                    <a:cubicBezTo>
                      <a:pt x="201" y="931"/>
                      <a:pt x="0" y="722"/>
                      <a:pt x="0" y="466"/>
                    </a:cubicBezTo>
                    <a:cubicBezTo>
                      <a:pt x="0" y="209"/>
                      <a:pt x="201" y="0"/>
                      <a:pt x="447" y="0"/>
                    </a:cubicBezTo>
                    <a:cubicBezTo>
                      <a:pt x="694" y="0"/>
                      <a:pt x="893" y="209"/>
                      <a:pt x="893" y="46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1695;p69">
                <a:extLst>
                  <a:ext uri="{FF2B5EF4-FFF2-40B4-BE49-F238E27FC236}">
                    <a16:creationId xmlns:a16="http://schemas.microsoft.com/office/drawing/2014/main" id="{32298B08-C2D7-2928-21C8-37D6B165EF60}"/>
                  </a:ext>
                </a:extLst>
              </p:cNvPr>
              <p:cNvSpPr/>
              <p:nvPr/>
            </p:nvSpPr>
            <p:spPr>
              <a:xfrm>
                <a:off x="6796392" y="869032"/>
                <a:ext cx="16848" cy="17616"/>
              </a:xfrm>
              <a:custGeom>
                <a:avLst/>
                <a:gdLst/>
                <a:ahLst/>
                <a:cxnLst/>
                <a:rect l="l" t="t" r="r" b="b"/>
                <a:pathLst>
                  <a:path w="285" h="298" extrusionOk="0">
                    <a:moveTo>
                      <a:pt x="284" y="149"/>
                    </a:moveTo>
                    <a:cubicBezTo>
                      <a:pt x="284" y="231"/>
                      <a:pt x="221" y="297"/>
                      <a:pt x="142" y="297"/>
                    </a:cubicBezTo>
                    <a:cubicBezTo>
                      <a:pt x="64" y="297"/>
                      <a:pt x="1" y="231"/>
                      <a:pt x="1" y="149"/>
                    </a:cubicBezTo>
                    <a:cubicBezTo>
                      <a:pt x="1" y="67"/>
                      <a:pt x="64" y="1"/>
                      <a:pt x="142" y="1"/>
                    </a:cubicBezTo>
                    <a:cubicBezTo>
                      <a:pt x="221" y="1"/>
                      <a:pt x="284" y="67"/>
                      <a:pt x="284" y="14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271" name="Google Shape;1696;p69">
                <a:extLst>
                  <a:ext uri="{FF2B5EF4-FFF2-40B4-BE49-F238E27FC236}">
                    <a16:creationId xmlns:a16="http://schemas.microsoft.com/office/drawing/2014/main" id="{14AC9D0D-9043-6052-48CE-B1DC5526613A}"/>
                  </a:ext>
                </a:extLst>
              </p:cNvPr>
              <p:cNvSpPr/>
              <p:nvPr/>
            </p:nvSpPr>
            <p:spPr>
              <a:xfrm>
                <a:off x="6815604" y="892441"/>
                <a:ext cx="11941" cy="12414"/>
              </a:xfrm>
              <a:custGeom>
                <a:avLst/>
                <a:gdLst/>
                <a:ahLst/>
                <a:cxnLst/>
                <a:rect l="l" t="t" r="r" b="b"/>
                <a:pathLst>
                  <a:path w="201" h="210" extrusionOk="0">
                    <a:moveTo>
                      <a:pt x="202" y="105"/>
                    </a:moveTo>
                    <a:cubicBezTo>
                      <a:pt x="202" y="163"/>
                      <a:pt x="157" y="209"/>
                      <a:pt x="101" y="209"/>
                    </a:cubicBezTo>
                    <a:cubicBezTo>
                      <a:pt x="45" y="209"/>
                      <a:pt x="0" y="163"/>
                      <a:pt x="0" y="105"/>
                    </a:cubicBezTo>
                    <a:cubicBezTo>
                      <a:pt x="0" y="47"/>
                      <a:pt x="45" y="1"/>
                      <a:pt x="101" y="1"/>
                    </a:cubicBezTo>
                    <a:cubicBezTo>
                      <a:pt x="157" y="1"/>
                      <a:pt x="202" y="47"/>
                      <a:pt x="202" y="10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272" name="Google Shape;1697;p69">
                <a:extLst>
                  <a:ext uri="{FF2B5EF4-FFF2-40B4-BE49-F238E27FC236}">
                    <a16:creationId xmlns:a16="http://schemas.microsoft.com/office/drawing/2014/main" id="{13C17C15-4973-A22C-7F6A-AA5D63BE51F3}"/>
                  </a:ext>
                </a:extLst>
              </p:cNvPr>
              <p:cNvSpPr/>
              <p:nvPr/>
            </p:nvSpPr>
            <p:spPr>
              <a:xfrm>
                <a:off x="6253377" y="866726"/>
                <a:ext cx="21400" cy="22286"/>
              </a:xfrm>
              <a:custGeom>
                <a:avLst/>
                <a:gdLst/>
                <a:ahLst/>
                <a:cxnLst/>
                <a:rect l="l" t="t" r="r" b="b"/>
                <a:pathLst>
                  <a:path w="362" h="377" extrusionOk="0">
                    <a:moveTo>
                      <a:pt x="362" y="188"/>
                    </a:moveTo>
                    <a:cubicBezTo>
                      <a:pt x="362" y="292"/>
                      <a:pt x="281" y="376"/>
                      <a:pt x="181" y="376"/>
                    </a:cubicBezTo>
                    <a:cubicBezTo>
                      <a:pt x="81" y="376"/>
                      <a:pt x="1" y="292"/>
                      <a:pt x="1" y="188"/>
                    </a:cubicBezTo>
                    <a:cubicBezTo>
                      <a:pt x="1" y="85"/>
                      <a:pt x="81" y="1"/>
                      <a:pt x="181" y="1"/>
                    </a:cubicBezTo>
                    <a:cubicBezTo>
                      <a:pt x="281" y="1"/>
                      <a:pt x="362" y="85"/>
                      <a:pt x="362" y="18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1698;p69">
                <a:extLst>
                  <a:ext uri="{FF2B5EF4-FFF2-40B4-BE49-F238E27FC236}">
                    <a16:creationId xmlns:a16="http://schemas.microsoft.com/office/drawing/2014/main" id="{0811D63A-5371-DE7E-3CFA-80B3609B6CFC}"/>
                  </a:ext>
                </a:extLst>
              </p:cNvPr>
              <p:cNvSpPr/>
              <p:nvPr/>
            </p:nvSpPr>
            <p:spPr>
              <a:xfrm>
                <a:off x="6258165" y="869446"/>
                <a:ext cx="6857" cy="7153"/>
              </a:xfrm>
              <a:custGeom>
                <a:avLst/>
                <a:gdLst/>
                <a:ahLst/>
                <a:cxnLst/>
                <a:rect l="l" t="t" r="r" b="b"/>
                <a:pathLst>
                  <a:path w="115" h="120" extrusionOk="0">
                    <a:moveTo>
                      <a:pt x="115" y="60"/>
                    </a:moveTo>
                    <a:cubicBezTo>
                      <a:pt x="115" y="94"/>
                      <a:pt x="89" y="120"/>
                      <a:pt x="58" y="120"/>
                    </a:cubicBezTo>
                    <a:cubicBezTo>
                      <a:pt x="26" y="120"/>
                      <a:pt x="0" y="94"/>
                      <a:pt x="0" y="60"/>
                    </a:cubicBezTo>
                    <a:cubicBezTo>
                      <a:pt x="0" y="27"/>
                      <a:pt x="26" y="1"/>
                      <a:pt x="58" y="1"/>
                    </a:cubicBezTo>
                    <a:cubicBezTo>
                      <a:pt x="89" y="1"/>
                      <a:pt x="115" y="27"/>
                      <a:pt x="115" y="6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274" name="Google Shape;1699;p69">
                <a:extLst>
                  <a:ext uri="{FF2B5EF4-FFF2-40B4-BE49-F238E27FC236}">
                    <a16:creationId xmlns:a16="http://schemas.microsoft.com/office/drawing/2014/main" id="{E84546AD-5F0C-B631-A175-E0B2D6302EC4}"/>
                  </a:ext>
                </a:extLst>
              </p:cNvPr>
              <p:cNvSpPr/>
              <p:nvPr/>
            </p:nvSpPr>
            <p:spPr>
              <a:xfrm>
                <a:off x="6265968" y="878845"/>
                <a:ext cx="4907" cy="5025"/>
              </a:xfrm>
              <a:custGeom>
                <a:avLst/>
                <a:gdLst/>
                <a:ahLst/>
                <a:cxnLst/>
                <a:rect l="l" t="t" r="r" b="b"/>
                <a:pathLst>
                  <a:path w="83" h="85" extrusionOk="0">
                    <a:moveTo>
                      <a:pt x="82" y="42"/>
                    </a:moveTo>
                    <a:cubicBezTo>
                      <a:pt x="82" y="65"/>
                      <a:pt x="64" y="84"/>
                      <a:pt x="41" y="84"/>
                    </a:cubicBezTo>
                    <a:cubicBezTo>
                      <a:pt x="18" y="84"/>
                      <a:pt x="0" y="65"/>
                      <a:pt x="0" y="42"/>
                    </a:cubicBezTo>
                    <a:cubicBezTo>
                      <a:pt x="0" y="19"/>
                      <a:pt x="18" y="0"/>
                      <a:pt x="41" y="0"/>
                    </a:cubicBezTo>
                    <a:cubicBezTo>
                      <a:pt x="63" y="1"/>
                      <a:pt x="82" y="19"/>
                      <a:pt x="82" y="4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86" name="Google Shape;197;p36">
            <a:extLst>
              <a:ext uri="{FF2B5EF4-FFF2-40B4-BE49-F238E27FC236}">
                <a16:creationId xmlns:a16="http://schemas.microsoft.com/office/drawing/2014/main" id="{117B21F0-0CCB-F318-77B5-DBF9AC69CFA5}"/>
              </a:ext>
            </a:extLst>
          </p:cNvPr>
          <p:cNvSpPr txBox="1">
            <a:spLocks/>
          </p:cNvSpPr>
          <p:nvPr/>
        </p:nvSpPr>
        <p:spPr>
          <a:xfrm>
            <a:off x="424937" y="4506208"/>
            <a:ext cx="4169033" cy="50394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500" b="1" kern="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NOTES</a:t>
            </a:r>
          </a:p>
        </p:txBody>
      </p:sp>
      <p:sp>
        <p:nvSpPr>
          <p:cNvPr id="288" name="Google Shape;197;p36">
            <a:extLst>
              <a:ext uri="{FF2B5EF4-FFF2-40B4-BE49-F238E27FC236}">
                <a16:creationId xmlns:a16="http://schemas.microsoft.com/office/drawing/2014/main" id="{2CEC2958-EB02-8407-6494-9415DFD992A9}"/>
              </a:ext>
            </a:extLst>
          </p:cNvPr>
          <p:cNvSpPr txBox="1">
            <a:spLocks/>
          </p:cNvSpPr>
          <p:nvPr/>
        </p:nvSpPr>
        <p:spPr>
          <a:xfrm>
            <a:off x="4554328" y="4498832"/>
            <a:ext cx="4147468" cy="50394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500" b="1" kern="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ASSIGNMENTS</a:t>
            </a:r>
          </a:p>
        </p:txBody>
      </p:sp>
      <p:sp>
        <p:nvSpPr>
          <p:cNvPr id="2" name="Google Shape;197;p36">
            <a:extLst>
              <a:ext uri="{FF2B5EF4-FFF2-40B4-BE49-F238E27FC236}">
                <a16:creationId xmlns:a16="http://schemas.microsoft.com/office/drawing/2014/main" id="{31A83524-3C15-7C66-5742-C9FB08BF80EF}"/>
              </a:ext>
            </a:extLst>
          </p:cNvPr>
          <p:cNvSpPr txBox="1">
            <a:spLocks/>
          </p:cNvSpPr>
          <p:nvPr/>
        </p:nvSpPr>
        <p:spPr>
          <a:xfrm>
            <a:off x="3522143" y="239008"/>
            <a:ext cx="2099714" cy="50394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800" b="1" kern="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ACADEMIC</a:t>
            </a:r>
          </a:p>
        </p:txBody>
      </p:sp>
    </p:spTree>
    <p:extLst>
      <p:ext uri="{BB962C8B-B14F-4D97-AF65-F5344CB8AC3E}">
        <p14:creationId xmlns:p14="http://schemas.microsoft.com/office/powerpoint/2010/main" val="501476987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7"/>
          <p:cNvSpPr/>
          <p:nvPr/>
        </p:nvSpPr>
        <p:spPr>
          <a:xfrm>
            <a:off x="4172967" y="134159"/>
            <a:ext cx="43209" cy="43209"/>
          </a:xfrm>
          <a:custGeom>
            <a:avLst/>
            <a:gdLst/>
            <a:ahLst/>
            <a:cxnLst/>
            <a:rect l="l" t="t" r="r" b="b"/>
            <a:pathLst>
              <a:path w="1429" h="1429" extrusionOk="0">
                <a:moveTo>
                  <a:pt x="714" y="357"/>
                </a:moveTo>
                <a:cubicBezTo>
                  <a:pt x="915" y="357"/>
                  <a:pt x="1071" y="513"/>
                  <a:pt x="1071" y="714"/>
                </a:cubicBezTo>
                <a:cubicBezTo>
                  <a:pt x="1071" y="915"/>
                  <a:pt x="915" y="1071"/>
                  <a:pt x="714" y="1071"/>
                </a:cubicBezTo>
                <a:cubicBezTo>
                  <a:pt x="536" y="1071"/>
                  <a:pt x="357" y="915"/>
                  <a:pt x="357" y="714"/>
                </a:cubicBezTo>
                <a:cubicBezTo>
                  <a:pt x="357" y="513"/>
                  <a:pt x="536" y="357"/>
                  <a:pt x="714" y="357"/>
                </a:cubicBezTo>
                <a:close/>
                <a:moveTo>
                  <a:pt x="714" y="0"/>
                </a:moveTo>
                <a:cubicBezTo>
                  <a:pt x="335" y="0"/>
                  <a:pt x="0" y="313"/>
                  <a:pt x="0" y="714"/>
                </a:cubicBezTo>
                <a:cubicBezTo>
                  <a:pt x="0" y="1116"/>
                  <a:pt x="335" y="1429"/>
                  <a:pt x="714" y="1429"/>
                </a:cubicBezTo>
                <a:cubicBezTo>
                  <a:pt x="1116" y="1429"/>
                  <a:pt x="1428" y="1116"/>
                  <a:pt x="1428" y="714"/>
                </a:cubicBezTo>
                <a:cubicBezTo>
                  <a:pt x="1428" y="313"/>
                  <a:pt x="1116" y="0"/>
                  <a:pt x="714" y="0"/>
                </a:cubicBezTo>
                <a:close/>
              </a:path>
            </a:pathLst>
          </a:custGeom>
          <a:solidFill>
            <a:srgbClr val="E2E3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grpSp>
        <p:nvGrpSpPr>
          <p:cNvPr id="241" name="Group 240">
            <a:extLst>
              <a:ext uri="{FF2B5EF4-FFF2-40B4-BE49-F238E27FC236}">
                <a16:creationId xmlns:a16="http://schemas.microsoft.com/office/drawing/2014/main" id="{6AC980CF-007C-823C-8840-7E8D88DCF19B}"/>
              </a:ext>
            </a:extLst>
          </p:cNvPr>
          <p:cNvGrpSpPr/>
          <p:nvPr/>
        </p:nvGrpSpPr>
        <p:grpSpPr>
          <a:xfrm>
            <a:off x="2710346" y="860006"/>
            <a:ext cx="1695961" cy="3584074"/>
            <a:chOff x="5694166" y="551112"/>
            <a:chExt cx="1695961" cy="3584074"/>
          </a:xfrm>
        </p:grpSpPr>
        <p:grpSp>
          <p:nvGrpSpPr>
            <p:cNvPr id="242" name="Google Shape;1677;p69">
              <a:extLst>
                <a:ext uri="{FF2B5EF4-FFF2-40B4-BE49-F238E27FC236}">
                  <a16:creationId xmlns:a16="http://schemas.microsoft.com/office/drawing/2014/main" id="{F0206AFB-E778-648B-FADA-50632AEC9BB8}"/>
                </a:ext>
              </a:extLst>
            </p:cNvPr>
            <p:cNvGrpSpPr/>
            <p:nvPr/>
          </p:nvGrpSpPr>
          <p:grpSpPr>
            <a:xfrm>
              <a:off x="5694166" y="551112"/>
              <a:ext cx="1695961" cy="3584074"/>
              <a:chOff x="5694166" y="779712"/>
              <a:chExt cx="1695961" cy="3584074"/>
            </a:xfrm>
          </p:grpSpPr>
          <p:sp>
            <p:nvSpPr>
              <p:cNvPr id="253" name="Google Shape;1678;p69">
                <a:extLst>
                  <a:ext uri="{FF2B5EF4-FFF2-40B4-BE49-F238E27FC236}">
                    <a16:creationId xmlns:a16="http://schemas.microsoft.com/office/drawing/2014/main" id="{EBB85B1B-CBD2-ED08-03AB-5D67221FF7D7}"/>
                  </a:ext>
                </a:extLst>
              </p:cNvPr>
              <p:cNvSpPr/>
              <p:nvPr/>
            </p:nvSpPr>
            <p:spPr>
              <a:xfrm rot="5400000">
                <a:off x="6827003" y="3632397"/>
                <a:ext cx="40" cy="40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1"/>
                    </a:moveTo>
                    <a:close/>
                  </a:path>
                </a:pathLst>
              </a:custGeom>
              <a:noFill/>
              <a:ln w="200" cap="flat" cmpd="sng">
                <a:solidFill>
                  <a:srgbClr val="E85B99"/>
                </a:solidFill>
                <a:prstDash val="solid"/>
                <a:miter lim="10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254" name="Google Shape;1679;p69">
                <a:extLst>
                  <a:ext uri="{FF2B5EF4-FFF2-40B4-BE49-F238E27FC236}">
                    <a16:creationId xmlns:a16="http://schemas.microsoft.com/office/drawing/2014/main" id="{499DB5B0-7240-3F4D-2D86-BCDD7DD214F0}"/>
                  </a:ext>
                </a:extLst>
              </p:cNvPr>
              <p:cNvSpPr/>
              <p:nvPr/>
            </p:nvSpPr>
            <p:spPr>
              <a:xfrm rot="-5400000" flipH="1">
                <a:off x="6900109" y="2905502"/>
                <a:ext cx="40" cy="40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1"/>
                    </a:moveTo>
                    <a:close/>
                  </a:path>
                </a:pathLst>
              </a:custGeom>
              <a:noFill/>
              <a:ln w="200" cap="flat" cmpd="sng">
                <a:solidFill>
                  <a:srgbClr val="E85B99"/>
                </a:solidFill>
                <a:prstDash val="solid"/>
                <a:miter lim="10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1680;p69">
                <a:extLst>
                  <a:ext uri="{FF2B5EF4-FFF2-40B4-BE49-F238E27FC236}">
                    <a16:creationId xmlns:a16="http://schemas.microsoft.com/office/drawing/2014/main" id="{68336BD9-F5A1-AA23-94BC-D47F973CB401}"/>
                  </a:ext>
                </a:extLst>
              </p:cNvPr>
              <p:cNvSpPr/>
              <p:nvPr/>
            </p:nvSpPr>
            <p:spPr>
              <a:xfrm rot="-5400000" flipH="1">
                <a:off x="6895720" y="4363746"/>
                <a:ext cx="40" cy="40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close/>
                  </a:path>
                </a:pathLst>
              </a:custGeom>
              <a:noFill/>
              <a:ln w="200" cap="flat" cmpd="sng">
                <a:solidFill>
                  <a:srgbClr val="E85B99"/>
                </a:solidFill>
                <a:prstDash val="solid"/>
                <a:miter lim="10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1681;p69">
                <a:extLst>
                  <a:ext uri="{FF2B5EF4-FFF2-40B4-BE49-F238E27FC236}">
                    <a16:creationId xmlns:a16="http://schemas.microsoft.com/office/drawing/2014/main" id="{2881C396-D2A0-8675-4085-BB8BB4A08DA7}"/>
                  </a:ext>
                </a:extLst>
              </p:cNvPr>
              <p:cNvSpPr/>
              <p:nvPr/>
            </p:nvSpPr>
            <p:spPr>
              <a:xfrm rot="5400000">
                <a:off x="6822654" y="2174153"/>
                <a:ext cx="40" cy="40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1"/>
                    </a:moveTo>
                    <a:close/>
                  </a:path>
                </a:pathLst>
              </a:custGeom>
              <a:noFill/>
              <a:ln w="200" cap="flat" cmpd="sng">
                <a:solidFill>
                  <a:srgbClr val="E85B99"/>
                </a:solidFill>
                <a:prstDash val="solid"/>
                <a:miter lim="10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1682;p69">
                <a:extLst>
                  <a:ext uri="{FF2B5EF4-FFF2-40B4-BE49-F238E27FC236}">
                    <a16:creationId xmlns:a16="http://schemas.microsoft.com/office/drawing/2014/main" id="{FD1F2170-3DFC-12CE-B5DB-ECBE0E15BB6D}"/>
                  </a:ext>
                </a:extLst>
              </p:cNvPr>
              <p:cNvSpPr/>
              <p:nvPr/>
            </p:nvSpPr>
            <p:spPr>
              <a:xfrm>
                <a:off x="5694166" y="779712"/>
                <a:ext cx="1674846" cy="3547373"/>
              </a:xfrm>
              <a:custGeom>
                <a:avLst/>
                <a:gdLst/>
                <a:ahLst/>
                <a:cxnLst/>
                <a:rect l="l" t="t" r="r" b="b"/>
                <a:pathLst>
                  <a:path w="28332" h="60006" extrusionOk="0">
                    <a:moveTo>
                      <a:pt x="4041" y="0"/>
                    </a:moveTo>
                    <a:cubicBezTo>
                      <a:pt x="1808" y="0"/>
                      <a:pt x="0" y="1808"/>
                      <a:pt x="0" y="4041"/>
                    </a:cubicBezTo>
                    <a:lnTo>
                      <a:pt x="0" y="55968"/>
                    </a:lnTo>
                    <a:cubicBezTo>
                      <a:pt x="0" y="58199"/>
                      <a:pt x="1808" y="60007"/>
                      <a:pt x="4041" y="60007"/>
                    </a:cubicBezTo>
                    <a:lnTo>
                      <a:pt x="24291" y="60007"/>
                    </a:lnTo>
                    <a:cubicBezTo>
                      <a:pt x="26522" y="60007"/>
                      <a:pt x="28331" y="58199"/>
                      <a:pt x="28331" y="55968"/>
                    </a:cubicBezTo>
                    <a:lnTo>
                      <a:pt x="28331" y="4041"/>
                    </a:lnTo>
                    <a:cubicBezTo>
                      <a:pt x="28331" y="1808"/>
                      <a:pt x="26522" y="0"/>
                      <a:pt x="24291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5F8FF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  <a:effectLst>
                <a:outerShdw blurRad="100013" dist="28575" algn="bl" rotWithShape="0">
                  <a:schemeClr val="dk1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1683;p69">
                <a:extLst>
                  <a:ext uri="{FF2B5EF4-FFF2-40B4-BE49-F238E27FC236}">
                    <a16:creationId xmlns:a16="http://schemas.microsoft.com/office/drawing/2014/main" id="{17FFC1D2-D31C-9220-C756-E155B6CFDB67}"/>
                  </a:ext>
                </a:extLst>
              </p:cNvPr>
              <p:cNvSpPr/>
              <p:nvPr/>
            </p:nvSpPr>
            <p:spPr>
              <a:xfrm>
                <a:off x="5889772" y="4294043"/>
                <a:ext cx="1251110" cy="19863"/>
              </a:xfrm>
              <a:custGeom>
                <a:avLst/>
                <a:gdLst/>
                <a:ahLst/>
                <a:cxnLst/>
                <a:rect l="l" t="t" r="r" b="b"/>
                <a:pathLst>
                  <a:path w="21164" h="336" extrusionOk="0">
                    <a:moveTo>
                      <a:pt x="0" y="166"/>
                    </a:moveTo>
                    <a:cubicBezTo>
                      <a:pt x="1763" y="103"/>
                      <a:pt x="3527" y="59"/>
                      <a:pt x="5291" y="38"/>
                    </a:cubicBezTo>
                    <a:cubicBezTo>
                      <a:pt x="7054" y="11"/>
                      <a:pt x="8818" y="4"/>
                      <a:pt x="10582" y="1"/>
                    </a:cubicBezTo>
                    <a:cubicBezTo>
                      <a:pt x="12346" y="3"/>
                      <a:pt x="14110" y="11"/>
                      <a:pt x="15873" y="38"/>
                    </a:cubicBezTo>
                    <a:cubicBezTo>
                      <a:pt x="17637" y="59"/>
                      <a:pt x="19401" y="103"/>
                      <a:pt x="21164" y="167"/>
                    </a:cubicBezTo>
                    <a:cubicBezTo>
                      <a:pt x="19401" y="233"/>
                      <a:pt x="17637" y="277"/>
                      <a:pt x="15873" y="298"/>
                    </a:cubicBezTo>
                    <a:cubicBezTo>
                      <a:pt x="14110" y="325"/>
                      <a:pt x="12346" y="331"/>
                      <a:pt x="10582" y="335"/>
                    </a:cubicBezTo>
                    <a:cubicBezTo>
                      <a:pt x="8818" y="331"/>
                      <a:pt x="7054" y="325"/>
                      <a:pt x="5291" y="298"/>
                    </a:cubicBezTo>
                    <a:cubicBezTo>
                      <a:pt x="3527" y="275"/>
                      <a:pt x="1763" y="232"/>
                      <a:pt x="0" y="16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1684;p69">
                <a:extLst>
                  <a:ext uri="{FF2B5EF4-FFF2-40B4-BE49-F238E27FC236}">
                    <a16:creationId xmlns:a16="http://schemas.microsoft.com/office/drawing/2014/main" id="{AEB35458-8AB7-7F00-6129-1E4242B3D2D0}"/>
                  </a:ext>
                </a:extLst>
              </p:cNvPr>
              <p:cNvSpPr/>
              <p:nvPr/>
            </p:nvSpPr>
            <p:spPr>
              <a:xfrm>
                <a:off x="7334264" y="1034076"/>
                <a:ext cx="19744" cy="2818130"/>
              </a:xfrm>
              <a:custGeom>
                <a:avLst/>
                <a:gdLst/>
                <a:ahLst/>
                <a:cxnLst/>
                <a:rect l="l" t="t" r="r" b="b"/>
                <a:pathLst>
                  <a:path w="334" h="47672" extrusionOk="0">
                    <a:moveTo>
                      <a:pt x="168" y="1"/>
                    </a:moveTo>
                    <a:cubicBezTo>
                      <a:pt x="205" y="1987"/>
                      <a:pt x="221" y="3974"/>
                      <a:pt x="250" y="5960"/>
                    </a:cubicBezTo>
                    <a:lnTo>
                      <a:pt x="296" y="11919"/>
                    </a:lnTo>
                    <a:cubicBezTo>
                      <a:pt x="322" y="15891"/>
                      <a:pt x="321" y="19864"/>
                      <a:pt x="334" y="23836"/>
                    </a:cubicBezTo>
                    <a:cubicBezTo>
                      <a:pt x="321" y="27809"/>
                      <a:pt x="322" y="31781"/>
                      <a:pt x="296" y="35753"/>
                    </a:cubicBezTo>
                    <a:lnTo>
                      <a:pt x="250" y="41712"/>
                    </a:lnTo>
                    <a:cubicBezTo>
                      <a:pt x="221" y="43698"/>
                      <a:pt x="206" y="45685"/>
                      <a:pt x="168" y="47671"/>
                    </a:cubicBezTo>
                    <a:cubicBezTo>
                      <a:pt x="129" y="45685"/>
                      <a:pt x="114" y="43698"/>
                      <a:pt x="86" y="41712"/>
                    </a:cubicBezTo>
                    <a:lnTo>
                      <a:pt x="40" y="35753"/>
                    </a:lnTo>
                    <a:cubicBezTo>
                      <a:pt x="13" y="31781"/>
                      <a:pt x="14" y="27808"/>
                      <a:pt x="1" y="23836"/>
                    </a:cubicBezTo>
                    <a:cubicBezTo>
                      <a:pt x="15" y="19864"/>
                      <a:pt x="13" y="15891"/>
                      <a:pt x="40" y="11919"/>
                    </a:cubicBezTo>
                    <a:lnTo>
                      <a:pt x="86" y="5960"/>
                    </a:lnTo>
                    <a:cubicBezTo>
                      <a:pt x="114" y="3974"/>
                      <a:pt x="131" y="1987"/>
                      <a:pt x="16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1685;p69">
                <a:extLst>
                  <a:ext uri="{FF2B5EF4-FFF2-40B4-BE49-F238E27FC236}">
                    <a16:creationId xmlns:a16="http://schemas.microsoft.com/office/drawing/2014/main" id="{267A355B-A489-65E6-D354-30116E3B1876}"/>
                  </a:ext>
                </a:extLst>
              </p:cNvPr>
              <p:cNvSpPr/>
              <p:nvPr/>
            </p:nvSpPr>
            <p:spPr>
              <a:xfrm>
                <a:off x="7365889" y="1401759"/>
                <a:ext cx="24237" cy="212991"/>
              </a:xfrm>
              <a:custGeom>
                <a:avLst/>
                <a:gdLst/>
                <a:ahLst/>
                <a:cxnLst/>
                <a:rect l="l" t="t" r="r" b="b"/>
                <a:pathLst>
                  <a:path w="410" h="3602" extrusionOk="0">
                    <a:moveTo>
                      <a:pt x="406" y="3602"/>
                    </a:moveTo>
                    <a:lnTo>
                      <a:pt x="0" y="3602"/>
                    </a:lnTo>
                    <a:lnTo>
                      <a:pt x="0" y="1"/>
                    </a:lnTo>
                    <a:lnTo>
                      <a:pt x="406" y="1"/>
                    </a:lnTo>
                    <a:cubicBezTo>
                      <a:pt x="407" y="1"/>
                      <a:pt x="409" y="2"/>
                      <a:pt x="409" y="3"/>
                    </a:cubicBezTo>
                    <a:lnTo>
                      <a:pt x="409" y="3599"/>
                    </a:lnTo>
                    <a:cubicBezTo>
                      <a:pt x="409" y="3602"/>
                      <a:pt x="409" y="3602"/>
                      <a:pt x="406" y="36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1686;p69">
                <a:extLst>
                  <a:ext uri="{FF2B5EF4-FFF2-40B4-BE49-F238E27FC236}">
                    <a16:creationId xmlns:a16="http://schemas.microsoft.com/office/drawing/2014/main" id="{03AE41D5-829D-335B-C548-F1EB59CB1BAB}"/>
                  </a:ext>
                </a:extLst>
              </p:cNvPr>
              <p:cNvSpPr/>
              <p:nvPr/>
            </p:nvSpPr>
            <p:spPr>
              <a:xfrm>
                <a:off x="7365889" y="1614743"/>
                <a:ext cx="24237" cy="212991"/>
              </a:xfrm>
              <a:custGeom>
                <a:avLst/>
                <a:gdLst/>
                <a:ahLst/>
                <a:cxnLst/>
                <a:rect l="l" t="t" r="r" b="b"/>
                <a:pathLst>
                  <a:path w="410" h="3602" extrusionOk="0">
                    <a:moveTo>
                      <a:pt x="406" y="3602"/>
                    </a:moveTo>
                    <a:lnTo>
                      <a:pt x="0" y="3602"/>
                    </a:lnTo>
                    <a:lnTo>
                      <a:pt x="0" y="0"/>
                    </a:lnTo>
                    <a:lnTo>
                      <a:pt x="406" y="0"/>
                    </a:lnTo>
                    <a:cubicBezTo>
                      <a:pt x="407" y="0"/>
                      <a:pt x="409" y="2"/>
                      <a:pt x="409" y="4"/>
                    </a:cubicBezTo>
                    <a:lnTo>
                      <a:pt x="409" y="3600"/>
                    </a:lnTo>
                    <a:cubicBezTo>
                      <a:pt x="409" y="3601"/>
                      <a:pt x="409" y="3602"/>
                      <a:pt x="406" y="36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1687;p69">
                <a:extLst>
                  <a:ext uri="{FF2B5EF4-FFF2-40B4-BE49-F238E27FC236}">
                    <a16:creationId xmlns:a16="http://schemas.microsoft.com/office/drawing/2014/main" id="{ACF08A44-9D0D-F528-9525-9B7B0F65891E}"/>
                  </a:ext>
                </a:extLst>
              </p:cNvPr>
              <p:cNvSpPr/>
              <p:nvPr/>
            </p:nvSpPr>
            <p:spPr>
              <a:xfrm>
                <a:off x="7365889" y="1926624"/>
                <a:ext cx="24237" cy="364030"/>
              </a:xfrm>
              <a:custGeom>
                <a:avLst/>
                <a:gdLst/>
                <a:ahLst/>
                <a:cxnLst/>
                <a:rect l="l" t="t" r="r" b="b"/>
                <a:pathLst>
                  <a:path w="410" h="6158" extrusionOk="0">
                    <a:moveTo>
                      <a:pt x="406" y="6158"/>
                    </a:moveTo>
                    <a:lnTo>
                      <a:pt x="0" y="6158"/>
                    </a:lnTo>
                    <a:lnTo>
                      <a:pt x="0" y="0"/>
                    </a:lnTo>
                    <a:lnTo>
                      <a:pt x="406" y="0"/>
                    </a:lnTo>
                    <a:cubicBezTo>
                      <a:pt x="407" y="0"/>
                      <a:pt x="409" y="2"/>
                      <a:pt x="409" y="3"/>
                    </a:cubicBezTo>
                    <a:lnTo>
                      <a:pt x="409" y="6155"/>
                    </a:lnTo>
                    <a:cubicBezTo>
                      <a:pt x="409" y="6157"/>
                      <a:pt x="409" y="6158"/>
                      <a:pt x="406" y="615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</p:grpSp>
        <p:pic>
          <p:nvPicPr>
            <p:cNvPr id="243" name="Google Shape;1688;p69">
              <a:extLst>
                <a:ext uri="{FF2B5EF4-FFF2-40B4-BE49-F238E27FC236}">
                  <a16:creationId xmlns:a16="http://schemas.microsoft.com/office/drawing/2014/main" id="{AF7F146D-ED29-2399-046F-E67D910681A6}"/>
                </a:ext>
              </a:extLst>
            </p:cNvPr>
            <p:cNvPicPr preferRelativeResize="0"/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72" b="572"/>
            <a:stretch/>
          </p:blipFill>
          <p:spPr>
            <a:xfrm>
              <a:off x="5741450" y="600400"/>
              <a:ext cx="1612500" cy="3448800"/>
            </a:xfrm>
            <a:prstGeom prst="roundRect">
              <a:avLst>
                <a:gd name="adj" fmla="val 13105"/>
              </a:avLst>
            </a:prstGeom>
            <a:noFill/>
            <a:ln>
              <a:noFill/>
            </a:ln>
          </p:spPr>
        </p:pic>
        <p:grpSp>
          <p:nvGrpSpPr>
            <p:cNvPr id="244" name="Google Shape;1691;p69">
              <a:extLst>
                <a:ext uri="{FF2B5EF4-FFF2-40B4-BE49-F238E27FC236}">
                  <a16:creationId xmlns:a16="http://schemas.microsoft.com/office/drawing/2014/main" id="{C5204A98-BEAD-887F-734C-9C44DD44D414}"/>
                </a:ext>
              </a:extLst>
            </p:cNvPr>
            <p:cNvGrpSpPr/>
            <p:nvPr/>
          </p:nvGrpSpPr>
          <p:grpSpPr>
            <a:xfrm>
              <a:off x="6115643" y="601485"/>
              <a:ext cx="831866" cy="133895"/>
              <a:chOff x="6115643" y="822924"/>
              <a:chExt cx="831866" cy="133895"/>
            </a:xfrm>
          </p:grpSpPr>
          <p:sp>
            <p:nvSpPr>
              <p:cNvPr id="245" name="Google Shape;1692;p69">
                <a:extLst>
                  <a:ext uri="{FF2B5EF4-FFF2-40B4-BE49-F238E27FC236}">
                    <a16:creationId xmlns:a16="http://schemas.microsoft.com/office/drawing/2014/main" id="{55EF7654-0E66-9CD9-06ED-DE36A0827EF0}"/>
                  </a:ext>
                </a:extLst>
              </p:cNvPr>
              <p:cNvSpPr/>
              <p:nvPr/>
            </p:nvSpPr>
            <p:spPr>
              <a:xfrm>
                <a:off x="6115643" y="822924"/>
                <a:ext cx="831866" cy="133895"/>
              </a:xfrm>
              <a:custGeom>
                <a:avLst/>
                <a:gdLst/>
                <a:ahLst/>
                <a:cxnLst/>
                <a:rect l="l" t="t" r="r" b="b"/>
                <a:pathLst>
                  <a:path w="14072" h="2265" extrusionOk="0">
                    <a:moveTo>
                      <a:pt x="1" y="1"/>
                    </a:moveTo>
                    <a:lnTo>
                      <a:pt x="461" y="1023"/>
                    </a:lnTo>
                    <a:cubicBezTo>
                      <a:pt x="801" y="1775"/>
                      <a:pt x="1587" y="2264"/>
                      <a:pt x="2457" y="2264"/>
                    </a:cubicBezTo>
                    <a:lnTo>
                      <a:pt x="11614" y="2264"/>
                    </a:lnTo>
                    <a:cubicBezTo>
                      <a:pt x="12485" y="2264"/>
                      <a:pt x="13272" y="1776"/>
                      <a:pt x="13611" y="1023"/>
                    </a:cubicBezTo>
                    <a:lnTo>
                      <a:pt x="14072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00000">
                    <a:srgbClr val="F5F8FF"/>
                  </a:gs>
                </a:gsLst>
                <a:lin ang="809933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1693;p69">
                <a:extLst>
                  <a:ext uri="{FF2B5EF4-FFF2-40B4-BE49-F238E27FC236}">
                    <a16:creationId xmlns:a16="http://schemas.microsoft.com/office/drawing/2014/main" id="{29D63AC1-D0A5-C5EF-1F9F-B54783BF5DD7}"/>
                  </a:ext>
                </a:extLst>
              </p:cNvPr>
              <p:cNvSpPr/>
              <p:nvPr/>
            </p:nvSpPr>
            <p:spPr>
              <a:xfrm>
                <a:off x="6338914" y="877781"/>
                <a:ext cx="378040" cy="24178"/>
              </a:xfrm>
              <a:custGeom>
                <a:avLst/>
                <a:gdLst/>
                <a:ahLst/>
                <a:cxnLst/>
                <a:rect l="l" t="t" r="r" b="b"/>
                <a:pathLst>
                  <a:path w="6395" h="409" extrusionOk="0">
                    <a:moveTo>
                      <a:pt x="6191" y="408"/>
                    </a:moveTo>
                    <a:lnTo>
                      <a:pt x="204" y="408"/>
                    </a:lnTo>
                    <a:cubicBezTo>
                      <a:pt x="91" y="408"/>
                      <a:pt x="0" y="317"/>
                      <a:pt x="0" y="205"/>
                    </a:cubicBezTo>
                    <a:lnTo>
                      <a:pt x="0" y="205"/>
                    </a:lnTo>
                    <a:cubicBezTo>
                      <a:pt x="0" y="92"/>
                      <a:pt x="91" y="1"/>
                      <a:pt x="204" y="1"/>
                    </a:cubicBezTo>
                    <a:lnTo>
                      <a:pt x="6191" y="1"/>
                    </a:lnTo>
                    <a:cubicBezTo>
                      <a:pt x="6303" y="1"/>
                      <a:pt x="6394" y="92"/>
                      <a:pt x="6394" y="205"/>
                    </a:cubicBezTo>
                    <a:lnTo>
                      <a:pt x="6394" y="205"/>
                    </a:lnTo>
                    <a:cubicBezTo>
                      <a:pt x="6394" y="317"/>
                      <a:pt x="6303" y="408"/>
                      <a:pt x="6191" y="40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1694;p69">
                <a:extLst>
                  <a:ext uri="{FF2B5EF4-FFF2-40B4-BE49-F238E27FC236}">
                    <a16:creationId xmlns:a16="http://schemas.microsoft.com/office/drawing/2014/main" id="{29083B02-ACFF-8EC0-429F-4B0270C27F51}"/>
                  </a:ext>
                </a:extLst>
              </p:cNvPr>
              <p:cNvSpPr/>
              <p:nvPr/>
            </p:nvSpPr>
            <p:spPr>
              <a:xfrm>
                <a:off x="6784569" y="862352"/>
                <a:ext cx="52849" cy="55095"/>
              </a:xfrm>
              <a:custGeom>
                <a:avLst/>
                <a:gdLst/>
                <a:ahLst/>
                <a:cxnLst/>
                <a:rect l="l" t="t" r="r" b="b"/>
                <a:pathLst>
                  <a:path w="894" h="932" extrusionOk="0">
                    <a:moveTo>
                      <a:pt x="893" y="466"/>
                    </a:moveTo>
                    <a:cubicBezTo>
                      <a:pt x="893" y="722"/>
                      <a:pt x="694" y="931"/>
                      <a:pt x="447" y="931"/>
                    </a:cubicBezTo>
                    <a:cubicBezTo>
                      <a:pt x="201" y="931"/>
                      <a:pt x="0" y="722"/>
                      <a:pt x="0" y="466"/>
                    </a:cubicBezTo>
                    <a:cubicBezTo>
                      <a:pt x="0" y="209"/>
                      <a:pt x="201" y="0"/>
                      <a:pt x="447" y="0"/>
                    </a:cubicBezTo>
                    <a:cubicBezTo>
                      <a:pt x="694" y="0"/>
                      <a:pt x="893" y="209"/>
                      <a:pt x="893" y="46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1695;p69">
                <a:extLst>
                  <a:ext uri="{FF2B5EF4-FFF2-40B4-BE49-F238E27FC236}">
                    <a16:creationId xmlns:a16="http://schemas.microsoft.com/office/drawing/2014/main" id="{01B76280-F161-1F19-5796-2D5A0ACA2371}"/>
                  </a:ext>
                </a:extLst>
              </p:cNvPr>
              <p:cNvSpPr/>
              <p:nvPr/>
            </p:nvSpPr>
            <p:spPr>
              <a:xfrm>
                <a:off x="6796392" y="869032"/>
                <a:ext cx="16848" cy="17616"/>
              </a:xfrm>
              <a:custGeom>
                <a:avLst/>
                <a:gdLst/>
                <a:ahLst/>
                <a:cxnLst/>
                <a:rect l="l" t="t" r="r" b="b"/>
                <a:pathLst>
                  <a:path w="285" h="298" extrusionOk="0">
                    <a:moveTo>
                      <a:pt x="284" y="149"/>
                    </a:moveTo>
                    <a:cubicBezTo>
                      <a:pt x="284" y="231"/>
                      <a:pt x="221" y="297"/>
                      <a:pt x="142" y="297"/>
                    </a:cubicBezTo>
                    <a:cubicBezTo>
                      <a:pt x="64" y="297"/>
                      <a:pt x="1" y="231"/>
                      <a:pt x="1" y="149"/>
                    </a:cubicBezTo>
                    <a:cubicBezTo>
                      <a:pt x="1" y="67"/>
                      <a:pt x="64" y="1"/>
                      <a:pt x="142" y="1"/>
                    </a:cubicBezTo>
                    <a:cubicBezTo>
                      <a:pt x="221" y="1"/>
                      <a:pt x="284" y="67"/>
                      <a:pt x="284" y="14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1696;p69">
                <a:extLst>
                  <a:ext uri="{FF2B5EF4-FFF2-40B4-BE49-F238E27FC236}">
                    <a16:creationId xmlns:a16="http://schemas.microsoft.com/office/drawing/2014/main" id="{764B2F93-249E-6619-AE43-F52F1FEC2952}"/>
                  </a:ext>
                </a:extLst>
              </p:cNvPr>
              <p:cNvSpPr/>
              <p:nvPr/>
            </p:nvSpPr>
            <p:spPr>
              <a:xfrm>
                <a:off x="6815604" y="892441"/>
                <a:ext cx="11941" cy="12414"/>
              </a:xfrm>
              <a:custGeom>
                <a:avLst/>
                <a:gdLst/>
                <a:ahLst/>
                <a:cxnLst/>
                <a:rect l="l" t="t" r="r" b="b"/>
                <a:pathLst>
                  <a:path w="201" h="210" extrusionOk="0">
                    <a:moveTo>
                      <a:pt x="202" y="105"/>
                    </a:moveTo>
                    <a:cubicBezTo>
                      <a:pt x="202" y="163"/>
                      <a:pt x="157" y="209"/>
                      <a:pt x="101" y="209"/>
                    </a:cubicBezTo>
                    <a:cubicBezTo>
                      <a:pt x="45" y="209"/>
                      <a:pt x="0" y="163"/>
                      <a:pt x="0" y="105"/>
                    </a:cubicBezTo>
                    <a:cubicBezTo>
                      <a:pt x="0" y="47"/>
                      <a:pt x="45" y="1"/>
                      <a:pt x="101" y="1"/>
                    </a:cubicBezTo>
                    <a:cubicBezTo>
                      <a:pt x="157" y="1"/>
                      <a:pt x="202" y="47"/>
                      <a:pt x="202" y="10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1697;p69">
                <a:extLst>
                  <a:ext uri="{FF2B5EF4-FFF2-40B4-BE49-F238E27FC236}">
                    <a16:creationId xmlns:a16="http://schemas.microsoft.com/office/drawing/2014/main" id="{EBBFF342-3450-4A39-B35C-4D157A0C1E77}"/>
                  </a:ext>
                </a:extLst>
              </p:cNvPr>
              <p:cNvSpPr/>
              <p:nvPr/>
            </p:nvSpPr>
            <p:spPr>
              <a:xfrm>
                <a:off x="6253377" y="866726"/>
                <a:ext cx="21400" cy="22286"/>
              </a:xfrm>
              <a:custGeom>
                <a:avLst/>
                <a:gdLst/>
                <a:ahLst/>
                <a:cxnLst/>
                <a:rect l="l" t="t" r="r" b="b"/>
                <a:pathLst>
                  <a:path w="362" h="377" extrusionOk="0">
                    <a:moveTo>
                      <a:pt x="362" y="188"/>
                    </a:moveTo>
                    <a:cubicBezTo>
                      <a:pt x="362" y="292"/>
                      <a:pt x="281" y="376"/>
                      <a:pt x="181" y="376"/>
                    </a:cubicBezTo>
                    <a:cubicBezTo>
                      <a:pt x="81" y="376"/>
                      <a:pt x="1" y="292"/>
                      <a:pt x="1" y="188"/>
                    </a:cubicBezTo>
                    <a:cubicBezTo>
                      <a:pt x="1" y="85"/>
                      <a:pt x="81" y="1"/>
                      <a:pt x="181" y="1"/>
                    </a:cubicBezTo>
                    <a:cubicBezTo>
                      <a:pt x="281" y="1"/>
                      <a:pt x="362" y="85"/>
                      <a:pt x="362" y="18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1698;p69">
                <a:extLst>
                  <a:ext uri="{FF2B5EF4-FFF2-40B4-BE49-F238E27FC236}">
                    <a16:creationId xmlns:a16="http://schemas.microsoft.com/office/drawing/2014/main" id="{EEB30F7D-BE24-D4A1-3F69-12688B5D043D}"/>
                  </a:ext>
                </a:extLst>
              </p:cNvPr>
              <p:cNvSpPr/>
              <p:nvPr/>
            </p:nvSpPr>
            <p:spPr>
              <a:xfrm>
                <a:off x="6258165" y="869446"/>
                <a:ext cx="6857" cy="7153"/>
              </a:xfrm>
              <a:custGeom>
                <a:avLst/>
                <a:gdLst/>
                <a:ahLst/>
                <a:cxnLst/>
                <a:rect l="l" t="t" r="r" b="b"/>
                <a:pathLst>
                  <a:path w="115" h="120" extrusionOk="0">
                    <a:moveTo>
                      <a:pt x="115" y="60"/>
                    </a:moveTo>
                    <a:cubicBezTo>
                      <a:pt x="115" y="94"/>
                      <a:pt x="89" y="120"/>
                      <a:pt x="58" y="120"/>
                    </a:cubicBezTo>
                    <a:cubicBezTo>
                      <a:pt x="26" y="120"/>
                      <a:pt x="0" y="94"/>
                      <a:pt x="0" y="60"/>
                    </a:cubicBezTo>
                    <a:cubicBezTo>
                      <a:pt x="0" y="27"/>
                      <a:pt x="26" y="1"/>
                      <a:pt x="58" y="1"/>
                    </a:cubicBezTo>
                    <a:cubicBezTo>
                      <a:pt x="89" y="1"/>
                      <a:pt x="115" y="27"/>
                      <a:pt x="115" y="6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1699;p69">
                <a:extLst>
                  <a:ext uri="{FF2B5EF4-FFF2-40B4-BE49-F238E27FC236}">
                    <a16:creationId xmlns:a16="http://schemas.microsoft.com/office/drawing/2014/main" id="{A5CA4C0B-6C38-F2E2-1630-E1458038392D}"/>
                  </a:ext>
                </a:extLst>
              </p:cNvPr>
              <p:cNvSpPr/>
              <p:nvPr/>
            </p:nvSpPr>
            <p:spPr>
              <a:xfrm>
                <a:off x="6265968" y="878845"/>
                <a:ext cx="4907" cy="5025"/>
              </a:xfrm>
              <a:custGeom>
                <a:avLst/>
                <a:gdLst/>
                <a:ahLst/>
                <a:cxnLst/>
                <a:rect l="l" t="t" r="r" b="b"/>
                <a:pathLst>
                  <a:path w="83" h="85" extrusionOk="0">
                    <a:moveTo>
                      <a:pt x="82" y="42"/>
                    </a:moveTo>
                    <a:cubicBezTo>
                      <a:pt x="82" y="65"/>
                      <a:pt x="64" y="84"/>
                      <a:pt x="41" y="84"/>
                    </a:cubicBezTo>
                    <a:cubicBezTo>
                      <a:pt x="18" y="84"/>
                      <a:pt x="0" y="65"/>
                      <a:pt x="0" y="42"/>
                    </a:cubicBezTo>
                    <a:cubicBezTo>
                      <a:pt x="0" y="19"/>
                      <a:pt x="18" y="0"/>
                      <a:pt x="41" y="0"/>
                    </a:cubicBezTo>
                    <a:cubicBezTo>
                      <a:pt x="63" y="1"/>
                      <a:pt x="82" y="19"/>
                      <a:pt x="82" y="4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63" name="Group 262">
            <a:extLst>
              <a:ext uri="{FF2B5EF4-FFF2-40B4-BE49-F238E27FC236}">
                <a16:creationId xmlns:a16="http://schemas.microsoft.com/office/drawing/2014/main" id="{B29CC68E-E9E5-C315-0C77-C08200488C3F}"/>
              </a:ext>
            </a:extLst>
          </p:cNvPr>
          <p:cNvGrpSpPr/>
          <p:nvPr/>
        </p:nvGrpSpPr>
        <p:grpSpPr>
          <a:xfrm>
            <a:off x="4756480" y="860973"/>
            <a:ext cx="1695961" cy="3584074"/>
            <a:chOff x="5694166" y="551112"/>
            <a:chExt cx="1695961" cy="3584074"/>
          </a:xfrm>
        </p:grpSpPr>
        <p:grpSp>
          <p:nvGrpSpPr>
            <p:cNvPr id="264" name="Google Shape;1677;p69">
              <a:extLst>
                <a:ext uri="{FF2B5EF4-FFF2-40B4-BE49-F238E27FC236}">
                  <a16:creationId xmlns:a16="http://schemas.microsoft.com/office/drawing/2014/main" id="{875EBDD7-9699-6D58-7779-B4B2631E5C09}"/>
                </a:ext>
              </a:extLst>
            </p:cNvPr>
            <p:cNvGrpSpPr/>
            <p:nvPr/>
          </p:nvGrpSpPr>
          <p:grpSpPr>
            <a:xfrm>
              <a:off x="5694166" y="551112"/>
              <a:ext cx="1695961" cy="3584074"/>
              <a:chOff x="5694166" y="779712"/>
              <a:chExt cx="1695961" cy="3584074"/>
            </a:xfrm>
          </p:grpSpPr>
          <p:sp>
            <p:nvSpPr>
              <p:cNvPr id="275" name="Google Shape;1678;p69">
                <a:extLst>
                  <a:ext uri="{FF2B5EF4-FFF2-40B4-BE49-F238E27FC236}">
                    <a16:creationId xmlns:a16="http://schemas.microsoft.com/office/drawing/2014/main" id="{C43556A3-9768-6B79-19C3-C12CD6A07EA4}"/>
                  </a:ext>
                </a:extLst>
              </p:cNvPr>
              <p:cNvSpPr/>
              <p:nvPr/>
            </p:nvSpPr>
            <p:spPr>
              <a:xfrm rot="5400000">
                <a:off x="6827003" y="3632397"/>
                <a:ext cx="40" cy="40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1"/>
                    </a:moveTo>
                    <a:close/>
                  </a:path>
                </a:pathLst>
              </a:custGeom>
              <a:noFill/>
              <a:ln w="200" cap="flat" cmpd="sng">
                <a:solidFill>
                  <a:srgbClr val="E85B99"/>
                </a:solidFill>
                <a:prstDash val="solid"/>
                <a:miter lim="10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276" name="Google Shape;1679;p69">
                <a:extLst>
                  <a:ext uri="{FF2B5EF4-FFF2-40B4-BE49-F238E27FC236}">
                    <a16:creationId xmlns:a16="http://schemas.microsoft.com/office/drawing/2014/main" id="{D5251E76-FE11-818A-A6F0-372C18BB1393}"/>
                  </a:ext>
                </a:extLst>
              </p:cNvPr>
              <p:cNvSpPr/>
              <p:nvPr/>
            </p:nvSpPr>
            <p:spPr>
              <a:xfrm rot="-5400000" flipH="1">
                <a:off x="6900109" y="2905502"/>
                <a:ext cx="40" cy="40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1"/>
                    </a:moveTo>
                    <a:close/>
                  </a:path>
                </a:pathLst>
              </a:custGeom>
              <a:noFill/>
              <a:ln w="200" cap="flat" cmpd="sng">
                <a:solidFill>
                  <a:srgbClr val="E85B99"/>
                </a:solidFill>
                <a:prstDash val="solid"/>
                <a:miter lim="10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277" name="Google Shape;1680;p69">
                <a:extLst>
                  <a:ext uri="{FF2B5EF4-FFF2-40B4-BE49-F238E27FC236}">
                    <a16:creationId xmlns:a16="http://schemas.microsoft.com/office/drawing/2014/main" id="{697F54B3-49B6-F420-DDB9-E2D60E3294E5}"/>
                  </a:ext>
                </a:extLst>
              </p:cNvPr>
              <p:cNvSpPr/>
              <p:nvPr/>
            </p:nvSpPr>
            <p:spPr>
              <a:xfrm rot="-5400000" flipH="1">
                <a:off x="6895720" y="4363746"/>
                <a:ext cx="40" cy="40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close/>
                  </a:path>
                </a:pathLst>
              </a:custGeom>
              <a:noFill/>
              <a:ln w="200" cap="flat" cmpd="sng">
                <a:solidFill>
                  <a:srgbClr val="E85B99"/>
                </a:solidFill>
                <a:prstDash val="solid"/>
                <a:miter lim="10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1681;p69">
                <a:extLst>
                  <a:ext uri="{FF2B5EF4-FFF2-40B4-BE49-F238E27FC236}">
                    <a16:creationId xmlns:a16="http://schemas.microsoft.com/office/drawing/2014/main" id="{08B4BF2D-1F0F-AD50-2621-EB094E5EFF47}"/>
                  </a:ext>
                </a:extLst>
              </p:cNvPr>
              <p:cNvSpPr/>
              <p:nvPr/>
            </p:nvSpPr>
            <p:spPr>
              <a:xfrm rot="5400000">
                <a:off x="6822654" y="2174153"/>
                <a:ext cx="40" cy="40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1"/>
                    </a:moveTo>
                    <a:close/>
                  </a:path>
                </a:pathLst>
              </a:custGeom>
              <a:noFill/>
              <a:ln w="200" cap="flat" cmpd="sng">
                <a:solidFill>
                  <a:srgbClr val="E85B99"/>
                </a:solidFill>
                <a:prstDash val="solid"/>
                <a:miter lim="102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1682;p69">
                <a:extLst>
                  <a:ext uri="{FF2B5EF4-FFF2-40B4-BE49-F238E27FC236}">
                    <a16:creationId xmlns:a16="http://schemas.microsoft.com/office/drawing/2014/main" id="{CEEF6E76-BFA7-567D-67D3-3344A97A2D2B}"/>
                  </a:ext>
                </a:extLst>
              </p:cNvPr>
              <p:cNvSpPr/>
              <p:nvPr/>
            </p:nvSpPr>
            <p:spPr>
              <a:xfrm>
                <a:off x="5694166" y="779712"/>
                <a:ext cx="1674846" cy="3547373"/>
              </a:xfrm>
              <a:custGeom>
                <a:avLst/>
                <a:gdLst/>
                <a:ahLst/>
                <a:cxnLst/>
                <a:rect l="l" t="t" r="r" b="b"/>
                <a:pathLst>
                  <a:path w="28332" h="60006" extrusionOk="0">
                    <a:moveTo>
                      <a:pt x="4041" y="0"/>
                    </a:moveTo>
                    <a:cubicBezTo>
                      <a:pt x="1808" y="0"/>
                      <a:pt x="0" y="1808"/>
                      <a:pt x="0" y="4041"/>
                    </a:cubicBezTo>
                    <a:lnTo>
                      <a:pt x="0" y="55968"/>
                    </a:lnTo>
                    <a:cubicBezTo>
                      <a:pt x="0" y="58199"/>
                      <a:pt x="1808" y="60007"/>
                      <a:pt x="4041" y="60007"/>
                    </a:cubicBezTo>
                    <a:lnTo>
                      <a:pt x="24291" y="60007"/>
                    </a:lnTo>
                    <a:cubicBezTo>
                      <a:pt x="26522" y="60007"/>
                      <a:pt x="28331" y="58199"/>
                      <a:pt x="28331" y="55968"/>
                    </a:cubicBezTo>
                    <a:lnTo>
                      <a:pt x="28331" y="4041"/>
                    </a:lnTo>
                    <a:cubicBezTo>
                      <a:pt x="28331" y="1808"/>
                      <a:pt x="26522" y="0"/>
                      <a:pt x="24291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5F8FF"/>
                  </a:gs>
                  <a:gs pos="100000">
                    <a:schemeClr val="lt1"/>
                  </a:gs>
                </a:gsLst>
                <a:lin ang="5400700" scaled="0"/>
              </a:gradFill>
              <a:ln>
                <a:noFill/>
              </a:ln>
              <a:effectLst>
                <a:outerShdw blurRad="100013" dist="28575" algn="bl" rotWithShape="0">
                  <a:schemeClr val="dk1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1683;p69">
                <a:extLst>
                  <a:ext uri="{FF2B5EF4-FFF2-40B4-BE49-F238E27FC236}">
                    <a16:creationId xmlns:a16="http://schemas.microsoft.com/office/drawing/2014/main" id="{533DB6B4-D201-CAA2-E9FD-FE422D299B51}"/>
                  </a:ext>
                </a:extLst>
              </p:cNvPr>
              <p:cNvSpPr/>
              <p:nvPr/>
            </p:nvSpPr>
            <p:spPr>
              <a:xfrm>
                <a:off x="5889772" y="4294043"/>
                <a:ext cx="1251110" cy="19863"/>
              </a:xfrm>
              <a:custGeom>
                <a:avLst/>
                <a:gdLst/>
                <a:ahLst/>
                <a:cxnLst/>
                <a:rect l="l" t="t" r="r" b="b"/>
                <a:pathLst>
                  <a:path w="21164" h="336" extrusionOk="0">
                    <a:moveTo>
                      <a:pt x="0" y="166"/>
                    </a:moveTo>
                    <a:cubicBezTo>
                      <a:pt x="1763" y="103"/>
                      <a:pt x="3527" y="59"/>
                      <a:pt x="5291" y="38"/>
                    </a:cubicBezTo>
                    <a:cubicBezTo>
                      <a:pt x="7054" y="11"/>
                      <a:pt x="8818" y="4"/>
                      <a:pt x="10582" y="1"/>
                    </a:cubicBezTo>
                    <a:cubicBezTo>
                      <a:pt x="12346" y="3"/>
                      <a:pt x="14110" y="11"/>
                      <a:pt x="15873" y="38"/>
                    </a:cubicBezTo>
                    <a:cubicBezTo>
                      <a:pt x="17637" y="59"/>
                      <a:pt x="19401" y="103"/>
                      <a:pt x="21164" y="167"/>
                    </a:cubicBezTo>
                    <a:cubicBezTo>
                      <a:pt x="19401" y="233"/>
                      <a:pt x="17637" y="277"/>
                      <a:pt x="15873" y="298"/>
                    </a:cubicBezTo>
                    <a:cubicBezTo>
                      <a:pt x="14110" y="325"/>
                      <a:pt x="12346" y="331"/>
                      <a:pt x="10582" y="335"/>
                    </a:cubicBezTo>
                    <a:cubicBezTo>
                      <a:pt x="8818" y="331"/>
                      <a:pt x="7054" y="325"/>
                      <a:pt x="5291" y="298"/>
                    </a:cubicBezTo>
                    <a:cubicBezTo>
                      <a:pt x="3527" y="275"/>
                      <a:pt x="1763" y="232"/>
                      <a:pt x="0" y="16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281" name="Google Shape;1684;p69">
                <a:extLst>
                  <a:ext uri="{FF2B5EF4-FFF2-40B4-BE49-F238E27FC236}">
                    <a16:creationId xmlns:a16="http://schemas.microsoft.com/office/drawing/2014/main" id="{4F4078FD-56B6-CC18-81EC-BC6D4B2925C5}"/>
                  </a:ext>
                </a:extLst>
              </p:cNvPr>
              <p:cNvSpPr/>
              <p:nvPr/>
            </p:nvSpPr>
            <p:spPr>
              <a:xfrm>
                <a:off x="7334264" y="1034076"/>
                <a:ext cx="19744" cy="2818130"/>
              </a:xfrm>
              <a:custGeom>
                <a:avLst/>
                <a:gdLst/>
                <a:ahLst/>
                <a:cxnLst/>
                <a:rect l="l" t="t" r="r" b="b"/>
                <a:pathLst>
                  <a:path w="334" h="47672" extrusionOk="0">
                    <a:moveTo>
                      <a:pt x="168" y="1"/>
                    </a:moveTo>
                    <a:cubicBezTo>
                      <a:pt x="205" y="1987"/>
                      <a:pt x="221" y="3974"/>
                      <a:pt x="250" y="5960"/>
                    </a:cubicBezTo>
                    <a:lnTo>
                      <a:pt x="296" y="11919"/>
                    </a:lnTo>
                    <a:cubicBezTo>
                      <a:pt x="322" y="15891"/>
                      <a:pt x="321" y="19864"/>
                      <a:pt x="334" y="23836"/>
                    </a:cubicBezTo>
                    <a:cubicBezTo>
                      <a:pt x="321" y="27809"/>
                      <a:pt x="322" y="31781"/>
                      <a:pt x="296" y="35753"/>
                    </a:cubicBezTo>
                    <a:lnTo>
                      <a:pt x="250" y="41712"/>
                    </a:lnTo>
                    <a:cubicBezTo>
                      <a:pt x="221" y="43698"/>
                      <a:pt x="206" y="45685"/>
                      <a:pt x="168" y="47671"/>
                    </a:cubicBezTo>
                    <a:cubicBezTo>
                      <a:pt x="129" y="45685"/>
                      <a:pt x="114" y="43698"/>
                      <a:pt x="86" y="41712"/>
                    </a:cubicBezTo>
                    <a:lnTo>
                      <a:pt x="40" y="35753"/>
                    </a:lnTo>
                    <a:cubicBezTo>
                      <a:pt x="13" y="31781"/>
                      <a:pt x="14" y="27808"/>
                      <a:pt x="1" y="23836"/>
                    </a:cubicBezTo>
                    <a:cubicBezTo>
                      <a:pt x="15" y="19864"/>
                      <a:pt x="13" y="15891"/>
                      <a:pt x="40" y="11919"/>
                    </a:cubicBezTo>
                    <a:lnTo>
                      <a:pt x="86" y="5960"/>
                    </a:lnTo>
                    <a:cubicBezTo>
                      <a:pt x="114" y="3974"/>
                      <a:pt x="131" y="1987"/>
                      <a:pt x="16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282" name="Google Shape;1685;p69">
                <a:extLst>
                  <a:ext uri="{FF2B5EF4-FFF2-40B4-BE49-F238E27FC236}">
                    <a16:creationId xmlns:a16="http://schemas.microsoft.com/office/drawing/2014/main" id="{6B9A655C-2EAF-DC8E-1B40-00ABF6CBA970}"/>
                  </a:ext>
                </a:extLst>
              </p:cNvPr>
              <p:cNvSpPr/>
              <p:nvPr/>
            </p:nvSpPr>
            <p:spPr>
              <a:xfrm>
                <a:off x="7365889" y="1401759"/>
                <a:ext cx="24237" cy="212991"/>
              </a:xfrm>
              <a:custGeom>
                <a:avLst/>
                <a:gdLst/>
                <a:ahLst/>
                <a:cxnLst/>
                <a:rect l="l" t="t" r="r" b="b"/>
                <a:pathLst>
                  <a:path w="410" h="3602" extrusionOk="0">
                    <a:moveTo>
                      <a:pt x="406" y="3602"/>
                    </a:moveTo>
                    <a:lnTo>
                      <a:pt x="0" y="3602"/>
                    </a:lnTo>
                    <a:lnTo>
                      <a:pt x="0" y="1"/>
                    </a:lnTo>
                    <a:lnTo>
                      <a:pt x="406" y="1"/>
                    </a:lnTo>
                    <a:cubicBezTo>
                      <a:pt x="407" y="1"/>
                      <a:pt x="409" y="2"/>
                      <a:pt x="409" y="3"/>
                    </a:cubicBezTo>
                    <a:lnTo>
                      <a:pt x="409" y="3599"/>
                    </a:lnTo>
                    <a:cubicBezTo>
                      <a:pt x="409" y="3602"/>
                      <a:pt x="409" y="3602"/>
                      <a:pt x="406" y="36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1686;p69">
                <a:extLst>
                  <a:ext uri="{FF2B5EF4-FFF2-40B4-BE49-F238E27FC236}">
                    <a16:creationId xmlns:a16="http://schemas.microsoft.com/office/drawing/2014/main" id="{6229235C-E720-D898-1963-7B07D6DB7983}"/>
                  </a:ext>
                </a:extLst>
              </p:cNvPr>
              <p:cNvSpPr/>
              <p:nvPr/>
            </p:nvSpPr>
            <p:spPr>
              <a:xfrm>
                <a:off x="7365889" y="1614743"/>
                <a:ext cx="24237" cy="212991"/>
              </a:xfrm>
              <a:custGeom>
                <a:avLst/>
                <a:gdLst/>
                <a:ahLst/>
                <a:cxnLst/>
                <a:rect l="l" t="t" r="r" b="b"/>
                <a:pathLst>
                  <a:path w="410" h="3602" extrusionOk="0">
                    <a:moveTo>
                      <a:pt x="406" y="3602"/>
                    </a:moveTo>
                    <a:lnTo>
                      <a:pt x="0" y="3602"/>
                    </a:lnTo>
                    <a:lnTo>
                      <a:pt x="0" y="0"/>
                    </a:lnTo>
                    <a:lnTo>
                      <a:pt x="406" y="0"/>
                    </a:lnTo>
                    <a:cubicBezTo>
                      <a:pt x="407" y="0"/>
                      <a:pt x="409" y="2"/>
                      <a:pt x="409" y="4"/>
                    </a:cubicBezTo>
                    <a:lnTo>
                      <a:pt x="409" y="3600"/>
                    </a:lnTo>
                    <a:cubicBezTo>
                      <a:pt x="409" y="3601"/>
                      <a:pt x="409" y="3602"/>
                      <a:pt x="406" y="360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284" name="Google Shape;1687;p69">
                <a:extLst>
                  <a:ext uri="{FF2B5EF4-FFF2-40B4-BE49-F238E27FC236}">
                    <a16:creationId xmlns:a16="http://schemas.microsoft.com/office/drawing/2014/main" id="{7F649F1C-96BF-9096-C2B2-BD067BFBDBA7}"/>
                  </a:ext>
                </a:extLst>
              </p:cNvPr>
              <p:cNvSpPr/>
              <p:nvPr/>
            </p:nvSpPr>
            <p:spPr>
              <a:xfrm>
                <a:off x="7365889" y="1926624"/>
                <a:ext cx="24237" cy="364030"/>
              </a:xfrm>
              <a:custGeom>
                <a:avLst/>
                <a:gdLst/>
                <a:ahLst/>
                <a:cxnLst/>
                <a:rect l="l" t="t" r="r" b="b"/>
                <a:pathLst>
                  <a:path w="410" h="6158" extrusionOk="0">
                    <a:moveTo>
                      <a:pt x="406" y="6158"/>
                    </a:moveTo>
                    <a:lnTo>
                      <a:pt x="0" y="6158"/>
                    </a:lnTo>
                    <a:lnTo>
                      <a:pt x="0" y="0"/>
                    </a:lnTo>
                    <a:lnTo>
                      <a:pt x="406" y="0"/>
                    </a:lnTo>
                    <a:cubicBezTo>
                      <a:pt x="407" y="0"/>
                      <a:pt x="409" y="2"/>
                      <a:pt x="409" y="3"/>
                    </a:cubicBezTo>
                    <a:lnTo>
                      <a:pt x="409" y="6155"/>
                    </a:lnTo>
                    <a:cubicBezTo>
                      <a:pt x="409" y="6157"/>
                      <a:pt x="409" y="6158"/>
                      <a:pt x="406" y="615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</p:grpSp>
        <p:pic>
          <p:nvPicPr>
            <p:cNvPr id="265" name="Google Shape;1688;p69">
              <a:extLst>
                <a:ext uri="{FF2B5EF4-FFF2-40B4-BE49-F238E27FC236}">
                  <a16:creationId xmlns:a16="http://schemas.microsoft.com/office/drawing/2014/main" id="{75BB3C89-C269-D7CC-9B83-BC09B802A9A2}"/>
                </a:ext>
              </a:extLst>
            </p:cNvPr>
            <p:cNvPicPr preferRelativeResize="0"/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72" b="572"/>
            <a:stretch/>
          </p:blipFill>
          <p:spPr>
            <a:xfrm>
              <a:off x="5741450" y="600400"/>
              <a:ext cx="1612500" cy="3448800"/>
            </a:xfrm>
            <a:prstGeom prst="roundRect">
              <a:avLst>
                <a:gd name="adj" fmla="val 13105"/>
              </a:avLst>
            </a:prstGeom>
            <a:noFill/>
            <a:ln>
              <a:noFill/>
            </a:ln>
          </p:spPr>
        </p:pic>
        <p:grpSp>
          <p:nvGrpSpPr>
            <p:cNvPr id="266" name="Google Shape;1691;p69">
              <a:extLst>
                <a:ext uri="{FF2B5EF4-FFF2-40B4-BE49-F238E27FC236}">
                  <a16:creationId xmlns:a16="http://schemas.microsoft.com/office/drawing/2014/main" id="{676771FA-B354-0190-D47A-BBAC7DF134D4}"/>
                </a:ext>
              </a:extLst>
            </p:cNvPr>
            <p:cNvGrpSpPr/>
            <p:nvPr/>
          </p:nvGrpSpPr>
          <p:grpSpPr>
            <a:xfrm>
              <a:off x="6115643" y="601485"/>
              <a:ext cx="831866" cy="133895"/>
              <a:chOff x="6115643" y="822924"/>
              <a:chExt cx="831866" cy="133895"/>
            </a:xfrm>
          </p:grpSpPr>
          <p:sp>
            <p:nvSpPr>
              <p:cNvPr id="267" name="Google Shape;1692;p69">
                <a:extLst>
                  <a:ext uri="{FF2B5EF4-FFF2-40B4-BE49-F238E27FC236}">
                    <a16:creationId xmlns:a16="http://schemas.microsoft.com/office/drawing/2014/main" id="{3AFD325D-74C6-8533-164D-91F650D982CF}"/>
                  </a:ext>
                </a:extLst>
              </p:cNvPr>
              <p:cNvSpPr/>
              <p:nvPr/>
            </p:nvSpPr>
            <p:spPr>
              <a:xfrm>
                <a:off x="6115643" y="822924"/>
                <a:ext cx="831866" cy="133895"/>
              </a:xfrm>
              <a:custGeom>
                <a:avLst/>
                <a:gdLst/>
                <a:ahLst/>
                <a:cxnLst/>
                <a:rect l="l" t="t" r="r" b="b"/>
                <a:pathLst>
                  <a:path w="14072" h="2265" extrusionOk="0">
                    <a:moveTo>
                      <a:pt x="1" y="1"/>
                    </a:moveTo>
                    <a:lnTo>
                      <a:pt x="461" y="1023"/>
                    </a:lnTo>
                    <a:cubicBezTo>
                      <a:pt x="801" y="1775"/>
                      <a:pt x="1587" y="2264"/>
                      <a:pt x="2457" y="2264"/>
                    </a:cubicBezTo>
                    <a:lnTo>
                      <a:pt x="11614" y="2264"/>
                    </a:lnTo>
                    <a:cubicBezTo>
                      <a:pt x="12485" y="2264"/>
                      <a:pt x="13272" y="1776"/>
                      <a:pt x="13611" y="1023"/>
                    </a:cubicBezTo>
                    <a:lnTo>
                      <a:pt x="14072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00000">
                    <a:srgbClr val="F5F8FF"/>
                  </a:gs>
                </a:gsLst>
                <a:lin ang="809933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1693;p69">
                <a:extLst>
                  <a:ext uri="{FF2B5EF4-FFF2-40B4-BE49-F238E27FC236}">
                    <a16:creationId xmlns:a16="http://schemas.microsoft.com/office/drawing/2014/main" id="{CECB875F-1259-5D62-1665-9B47852E18D0}"/>
                  </a:ext>
                </a:extLst>
              </p:cNvPr>
              <p:cNvSpPr/>
              <p:nvPr/>
            </p:nvSpPr>
            <p:spPr>
              <a:xfrm>
                <a:off x="6338914" y="877781"/>
                <a:ext cx="378040" cy="24178"/>
              </a:xfrm>
              <a:custGeom>
                <a:avLst/>
                <a:gdLst/>
                <a:ahLst/>
                <a:cxnLst/>
                <a:rect l="l" t="t" r="r" b="b"/>
                <a:pathLst>
                  <a:path w="6395" h="409" extrusionOk="0">
                    <a:moveTo>
                      <a:pt x="6191" y="408"/>
                    </a:moveTo>
                    <a:lnTo>
                      <a:pt x="204" y="408"/>
                    </a:lnTo>
                    <a:cubicBezTo>
                      <a:pt x="91" y="408"/>
                      <a:pt x="0" y="317"/>
                      <a:pt x="0" y="205"/>
                    </a:cubicBezTo>
                    <a:lnTo>
                      <a:pt x="0" y="205"/>
                    </a:lnTo>
                    <a:cubicBezTo>
                      <a:pt x="0" y="92"/>
                      <a:pt x="91" y="1"/>
                      <a:pt x="204" y="1"/>
                    </a:cubicBezTo>
                    <a:lnTo>
                      <a:pt x="6191" y="1"/>
                    </a:lnTo>
                    <a:cubicBezTo>
                      <a:pt x="6303" y="1"/>
                      <a:pt x="6394" y="92"/>
                      <a:pt x="6394" y="205"/>
                    </a:cubicBezTo>
                    <a:lnTo>
                      <a:pt x="6394" y="205"/>
                    </a:lnTo>
                    <a:cubicBezTo>
                      <a:pt x="6394" y="317"/>
                      <a:pt x="6303" y="408"/>
                      <a:pt x="6191" y="40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1694;p69">
                <a:extLst>
                  <a:ext uri="{FF2B5EF4-FFF2-40B4-BE49-F238E27FC236}">
                    <a16:creationId xmlns:a16="http://schemas.microsoft.com/office/drawing/2014/main" id="{D80BBAD7-A871-A29A-E62E-AB1513FDC924}"/>
                  </a:ext>
                </a:extLst>
              </p:cNvPr>
              <p:cNvSpPr/>
              <p:nvPr/>
            </p:nvSpPr>
            <p:spPr>
              <a:xfrm>
                <a:off x="6784569" y="862352"/>
                <a:ext cx="52849" cy="55095"/>
              </a:xfrm>
              <a:custGeom>
                <a:avLst/>
                <a:gdLst/>
                <a:ahLst/>
                <a:cxnLst/>
                <a:rect l="l" t="t" r="r" b="b"/>
                <a:pathLst>
                  <a:path w="894" h="932" extrusionOk="0">
                    <a:moveTo>
                      <a:pt x="893" y="466"/>
                    </a:moveTo>
                    <a:cubicBezTo>
                      <a:pt x="893" y="722"/>
                      <a:pt x="694" y="931"/>
                      <a:pt x="447" y="931"/>
                    </a:cubicBezTo>
                    <a:cubicBezTo>
                      <a:pt x="201" y="931"/>
                      <a:pt x="0" y="722"/>
                      <a:pt x="0" y="466"/>
                    </a:cubicBezTo>
                    <a:cubicBezTo>
                      <a:pt x="0" y="209"/>
                      <a:pt x="201" y="0"/>
                      <a:pt x="447" y="0"/>
                    </a:cubicBezTo>
                    <a:cubicBezTo>
                      <a:pt x="694" y="0"/>
                      <a:pt x="893" y="209"/>
                      <a:pt x="893" y="46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1695;p69">
                <a:extLst>
                  <a:ext uri="{FF2B5EF4-FFF2-40B4-BE49-F238E27FC236}">
                    <a16:creationId xmlns:a16="http://schemas.microsoft.com/office/drawing/2014/main" id="{32298B08-C2D7-2928-21C8-37D6B165EF60}"/>
                  </a:ext>
                </a:extLst>
              </p:cNvPr>
              <p:cNvSpPr/>
              <p:nvPr/>
            </p:nvSpPr>
            <p:spPr>
              <a:xfrm>
                <a:off x="6796392" y="869032"/>
                <a:ext cx="16848" cy="17616"/>
              </a:xfrm>
              <a:custGeom>
                <a:avLst/>
                <a:gdLst/>
                <a:ahLst/>
                <a:cxnLst/>
                <a:rect l="l" t="t" r="r" b="b"/>
                <a:pathLst>
                  <a:path w="285" h="298" extrusionOk="0">
                    <a:moveTo>
                      <a:pt x="284" y="149"/>
                    </a:moveTo>
                    <a:cubicBezTo>
                      <a:pt x="284" y="231"/>
                      <a:pt x="221" y="297"/>
                      <a:pt x="142" y="297"/>
                    </a:cubicBezTo>
                    <a:cubicBezTo>
                      <a:pt x="64" y="297"/>
                      <a:pt x="1" y="231"/>
                      <a:pt x="1" y="149"/>
                    </a:cubicBezTo>
                    <a:cubicBezTo>
                      <a:pt x="1" y="67"/>
                      <a:pt x="64" y="1"/>
                      <a:pt x="142" y="1"/>
                    </a:cubicBezTo>
                    <a:cubicBezTo>
                      <a:pt x="221" y="1"/>
                      <a:pt x="284" y="67"/>
                      <a:pt x="284" y="14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271" name="Google Shape;1696;p69">
                <a:extLst>
                  <a:ext uri="{FF2B5EF4-FFF2-40B4-BE49-F238E27FC236}">
                    <a16:creationId xmlns:a16="http://schemas.microsoft.com/office/drawing/2014/main" id="{14AC9D0D-9043-6052-48CE-B1DC5526613A}"/>
                  </a:ext>
                </a:extLst>
              </p:cNvPr>
              <p:cNvSpPr/>
              <p:nvPr/>
            </p:nvSpPr>
            <p:spPr>
              <a:xfrm>
                <a:off x="6815604" y="892441"/>
                <a:ext cx="11941" cy="12414"/>
              </a:xfrm>
              <a:custGeom>
                <a:avLst/>
                <a:gdLst/>
                <a:ahLst/>
                <a:cxnLst/>
                <a:rect l="l" t="t" r="r" b="b"/>
                <a:pathLst>
                  <a:path w="201" h="210" extrusionOk="0">
                    <a:moveTo>
                      <a:pt x="202" y="105"/>
                    </a:moveTo>
                    <a:cubicBezTo>
                      <a:pt x="202" y="163"/>
                      <a:pt x="157" y="209"/>
                      <a:pt x="101" y="209"/>
                    </a:cubicBezTo>
                    <a:cubicBezTo>
                      <a:pt x="45" y="209"/>
                      <a:pt x="0" y="163"/>
                      <a:pt x="0" y="105"/>
                    </a:cubicBezTo>
                    <a:cubicBezTo>
                      <a:pt x="0" y="47"/>
                      <a:pt x="45" y="1"/>
                      <a:pt x="101" y="1"/>
                    </a:cubicBezTo>
                    <a:cubicBezTo>
                      <a:pt x="157" y="1"/>
                      <a:pt x="202" y="47"/>
                      <a:pt x="202" y="10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272" name="Google Shape;1697;p69">
                <a:extLst>
                  <a:ext uri="{FF2B5EF4-FFF2-40B4-BE49-F238E27FC236}">
                    <a16:creationId xmlns:a16="http://schemas.microsoft.com/office/drawing/2014/main" id="{13C17C15-4973-A22C-7F6A-AA5D63BE51F3}"/>
                  </a:ext>
                </a:extLst>
              </p:cNvPr>
              <p:cNvSpPr/>
              <p:nvPr/>
            </p:nvSpPr>
            <p:spPr>
              <a:xfrm>
                <a:off x="6253377" y="866726"/>
                <a:ext cx="21400" cy="22286"/>
              </a:xfrm>
              <a:custGeom>
                <a:avLst/>
                <a:gdLst/>
                <a:ahLst/>
                <a:cxnLst/>
                <a:rect l="l" t="t" r="r" b="b"/>
                <a:pathLst>
                  <a:path w="362" h="377" extrusionOk="0">
                    <a:moveTo>
                      <a:pt x="362" y="188"/>
                    </a:moveTo>
                    <a:cubicBezTo>
                      <a:pt x="362" y="292"/>
                      <a:pt x="281" y="376"/>
                      <a:pt x="181" y="376"/>
                    </a:cubicBezTo>
                    <a:cubicBezTo>
                      <a:pt x="81" y="376"/>
                      <a:pt x="1" y="292"/>
                      <a:pt x="1" y="188"/>
                    </a:cubicBezTo>
                    <a:cubicBezTo>
                      <a:pt x="1" y="85"/>
                      <a:pt x="81" y="1"/>
                      <a:pt x="181" y="1"/>
                    </a:cubicBezTo>
                    <a:cubicBezTo>
                      <a:pt x="281" y="1"/>
                      <a:pt x="362" y="85"/>
                      <a:pt x="362" y="18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1698;p69">
                <a:extLst>
                  <a:ext uri="{FF2B5EF4-FFF2-40B4-BE49-F238E27FC236}">
                    <a16:creationId xmlns:a16="http://schemas.microsoft.com/office/drawing/2014/main" id="{0811D63A-5371-DE7E-3CFA-80B3609B6CFC}"/>
                  </a:ext>
                </a:extLst>
              </p:cNvPr>
              <p:cNvSpPr/>
              <p:nvPr/>
            </p:nvSpPr>
            <p:spPr>
              <a:xfrm>
                <a:off x="6258165" y="869446"/>
                <a:ext cx="6857" cy="7153"/>
              </a:xfrm>
              <a:custGeom>
                <a:avLst/>
                <a:gdLst/>
                <a:ahLst/>
                <a:cxnLst/>
                <a:rect l="l" t="t" r="r" b="b"/>
                <a:pathLst>
                  <a:path w="115" h="120" extrusionOk="0">
                    <a:moveTo>
                      <a:pt x="115" y="60"/>
                    </a:moveTo>
                    <a:cubicBezTo>
                      <a:pt x="115" y="94"/>
                      <a:pt x="89" y="120"/>
                      <a:pt x="58" y="120"/>
                    </a:cubicBezTo>
                    <a:cubicBezTo>
                      <a:pt x="26" y="120"/>
                      <a:pt x="0" y="94"/>
                      <a:pt x="0" y="60"/>
                    </a:cubicBezTo>
                    <a:cubicBezTo>
                      <a:pt x="0" y="27"/>
                      <a:pt x="26" y="1"/>
                      <a:pt x="58" y="1"/>
                    </a:cubicBezTo>
                    <a:cubicBezTo>
                      <a:pt x="89" y="1"/>
                      <a:pt x="115" y="27"/>
                      <a:pt x="115" y="6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  <p:sp>
            <p:nvSpPr>
              <p:cNvPr id="274" name="Google Shape;1699;p69">
                <a:extLst>
                  <a:ext uri="{FF2B5EF4-FFF2-40B4-BE49-F238E27FC236}">
                    <a16:creationId xmlns:a16="http://schemas.microsoft.com/office/drawing/2014/main" id="{E84546AD-5F0C-B631-A175-E0B2D6302EC4}"/>
                  </a:ext>
                </a:extLst>
              </p:cNvPr>
              <p:cNvSpPr/>
              <p:nvPr/>
            </p:nvSpPr>
            <p:spPr>
              <a:xfrm>
                <a:off x="6265968" y="878845"/>
                <a:ext cx="4907" cy="5025"/>
              </a:xfrm>
              <a:custGeom>
                <a:avLst/>
                <a:gdLst/>
                <a:ahLst/>
                <a:cxnLst/>
                <a:rect l="l" t="t" r="r" b="b"/>
                <a:pathLst>
                  <a:path w="83" h="85" extrusionOk="0">
                    <a:moveTo>
                      <a:pt x="82" y="42"/>
                    </a:moveTo>
                    <a:cubicBezTo>
                      <a:pt x="82" y="65"/>
                      <a:pt x="64" y="84"/>
                      <a:pt x="41" y="84"/>
                    </a:cubicBezTo>
                    <a:cubicBezTo>
                      <a:pt x="18" y="84"/>
                      <a:pt x="0" y="65"/>
                      <a:pt x="0" y="42"/>
                    </a:cubicBezTo>
                    <a:cubicBezTo>
                      <a:pt x="0" y="19"/>
                      <a:pt x="18" y="0"/>
                      <a:pt x="41" y="0"/>
                    </a:cubicBezTo>
                    <a:cubicBezTo>
                      <a:pt x="63" y="1"/>
                      <a:pt x="82" y="19"/>
                      <a:pt x="82" y="4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ct val="0"/>
                  </a:spcBef>
                  <a:spcAft>
                    <a:spcPct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87" name="Google Shape;197;p36">
            <a:extLst>
              <a:ext uri="{FF2B5EF4-FFF2-40B4-BE49-F238E27FC236}">
                <a16:creationId xmlns:a16="http://schemas.microsoft.com/office/drawing/2014/main" id="{764A2C4B-C9D8-BE27-3483-618D963AF203}"/>
              </a:ext>
            </a:extLst>
          </p:cNvPr>
          <p:cNvSpPr txBox="1">
            <a:spLocks/>
          </p:cNvSpPr>
          <p:nvPr/>
        </p:nvSpPr>
        <p:spPr>
          <a:xfrm>
            <a:off x="2494257" y="4502139"/>
            <a:ext cx="2099714" cy="50394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500" b="1" kern="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TRACKER</a:t>
            </a:r>
          </a:p>
        </p:txBody>
      </p:sp>
      <p:sp>
        <p:nvSpPr>
          <p:cNvPr id="288" name="Google Shape;197;p36">
            <a:extLst>
              <a:ext uri="{FF2B5EF4-FFF2-40B4-BE49-F238E27FC236}">
                <a16:creationId xmlns:a16="http://schemas.microsoft.com/office/drawing/2014/main" id="{2CEC2958-EB02-8407-6494-9415DFD992A9}"/>
              </a:ext>
            </a:extLst>
          </p:cNvPr>
          <p:cNvSpPr txBox="1">
            <a:spLocks/>
          </p:cNvSpPr>
          <p:nvPr/>
        </p:nvSpPr>
        <p:spPr>
          <a:xfrm>
            <a:off x="4554328" y="4498832"/>
            <a:ext cx="2099714" cy="50394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500" b="1" kern="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HISTORY</a:t>
            </a:r>
          </a:p>
        </p:txBody>
      </p:sp>
      <p:sp>
        <p:nvSpPr>
          <p:cNvPr id="2" name="Google Shape;197;p36">
            <a:extLst>
              <a:ext uri="{FF2B5EF4-FFF2-40B4-BE49-F238E27FC236}">
                <a16:creationId xmlns:a16="http://schemas.microsoft.com/office/drawing/2014/main" id="{31A83524-3C15-7C66-5742-C9FB08BF80EF}"/>
              </a:ext>
            </a:extLst>
          </p:cNvPr>
          <p:cNvSpPr txBox="1">
            <a:spLocks/>
          </p:cNvSpPr>
          <p:nvPr/>
        </p:nvSpPr>
        <p:spPr>
          <a:xfrm>
            <a:off x="3522143" y="239008"/>
            <a:ext cx="2099714" cy="50394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800" b="1" kern="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TRANSPORT</a:t>
            </a:r>
          </a:p>
        </p:txBody>
      </p:sp>
    </p:spTree>
    <p:extLst>
      <p:ext uri="{BB962C8B-B14F-4D97-AF65-F5344CB8AC3E}">
        <p14:creationId xmlns:p14="http://schemas.microsoft.com/office/powerpoint/2010/main" val="3080785896"/>
      </p:ext>
    </p:extLst>
  </p:cSld>
  <p:clrMapOvr>
    <a:masterClrMapping/>
  </p:clrMapOvr>
  <p:transition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NET" val="6.0.8"/>
  <p:tag name="AS_OS" val="Unix 5.11.0.1022"/>
  <p:tag name="AS_RELEASE_DATE" val="2022.08.14"/>
  <p:tag name="AS_TITLE" val="Aspose.Slides for .NET5"/>
  <p:tag name="AS_VERSION" val="22.8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Arial"/>
        <a:cs typeface="Arial"/>
        <a:font script="Jpan" typeface="ＭＳ%20Ｐゴシック"/>
        <a:font script="Hang" typeface="맑은%20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%20Ｐゴシック"/>
        <a:font script="Hang" typeface="맑은%20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-light-2">
  <a:themeElements>
    <a:clrScheme name="Simple Light">
      <a:dk1>
        <a:srgbClr val="67679E"/>
      </a:dk1>
      <a:lt1>
        <a:srgbClr val="D9E4FB"/>
      </a:lt1>
      <a:dk2>
        <a:srgbClr val="E4ECFE"/>
      </a:dk2>
      <a:lt2>
        <a:srgbClr val="BF79F4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67679E"/>
      </a:hlink>
      <a:folHlink>
        <a:srgbClr val="0097A7"/>
      </a:folHlink>
    </a:clrScheme>
    <a:fontScheme name="Office">
      <a:majorFont>
        <a:latin typeface="Arial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imple-light-2">
  <a:themeElements>
    <a:clrScheme name="Simple Light">
      <a:dk1>
        <a:srgbClr val="67679E"/>
      </a:dk1>
      <a:lt1>
        <a:srgbClr val="D9E4FB"/>
      </a:lt1>
      <a:dk2>
        <a:srgbClr val="E4ECFE"/>
      </a:dk2>
      <a:lt2>
        <a:srgbClr val="BF79F4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67679E"/>
      </a:hlink>
      <a:folHlink>
        <a:srgbClr val="0097A7"/>
      </a:folHlink>
    </a:clrScheme>
    <a:fontScheme name="Office">
      <a:majorFont>
        <a:latin typeface="Arial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simple-light-2">
  <a:themeElements>
    <a:clrScheme name="Simple Light">
      <a:dk1>
        <a:srgbClr val="67679E"/>
      </a:dk1>
      <a:lt1>
        <a:srgbClr val="D9E4FB"/>
      </a:lt1>
      <a:dk2>
        <a:srgbClr val="E4ECFE"/>
      </a:dk2>
      <a:lt2>
        <a:srgbClr val="BF79F4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67679E"/>
      </a:hlink>
      <a:folHlink>
        <a:srgbClr val="0097A7"/>
      </a:folHlink>
    </a:clrScheme>
    <a:fontScheme name="Office">
      <a:majorFont>
        <a:latin typeface="Arial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simple-light-2">
  <a:themeElements>
    <a:clrScheme name="Simple Light">
      <a:dk1>
        <a:srgbClr val="67679E"/>
      </a:dk1>
      <a:lt1>
        <a:srgbClr val="D9E4FB"/>
      </a:lt1>
      <a:dk2>
        <a:srgbClr val="E4ECFE"/>
      </a:dk2>
      <a:lt2>
        <a:srgbClr val="BF79F4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67679E"/>
      </a:hlink>
      <a:folHlink>
        <a:srgbClr val="0097A7"/>
      </a:folHlink>
    </a:clrScheme>
    <a:fontScheme name="Office">
      <a:majorFont>
        <a:latin typeface="Arial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simple-light-2 override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2586</TotalTime>
  <Words>62</Words>
  <Application>Microsoft Office PowerPoint</Application>
  <PresentationFormat>On-screen Show (16:9)</PresentationFormat>
  <Paragraphs>36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14</vt:i4>
      </vt:variant>
    </vt:vector>
  </HeadingPairs>
  <TitlesOfParts>
    <vt:vector size="27" baseType="lpstr">
      <vt:lpstr>Arial</vt:lpstr>
      <vt:lpstr>Bebas Neue</vt:lpstr>
      <vt:lpstr>Calibri</vt:lpstr>
      <vt:lpstr>Century Gothic</vt:lpstr>
      <vt:lpstr>Montserrat</vt:lpstr>
      <vt:lpstr>Nunito Sans</vt:lpstr>
      <vt:lpstr>Poppins</vt:lpstr>
      <vt:lpstr>Source Serif Pro SemiBold</vt:lpstr>
      <vt:lpstr>Office Theme</vt:lpstr>
      <vt:lpstr>simple-light-2</vt:lpstr>
      <vt:lpstr>simple-light-2</vt:lpstr>
      <vt:lpstr>simple-light-2</vt:lpstr>
      <vt:lpstr>simple-light-2</vt:lpstr>
      <vt:lpstr>3Ps  (Parents &amp; Pupils Portal) School Management Application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School Management Application</dc:title>
  <cp:lastModifiedBy>Rosh Torres</cp:lastModifiedBy>
  <cp:revision>51</cp:revision>
  <cp:lastPrinted>2022-09-21T08:41:24Z</cp:lastPrinted>
  <dcterms:created xsi:type="dcterms:W3CDTF">2022-09-21T08:41:24Z</dcterms:created>
  <dcterms:modified xsi:type="dcterms:W3CDTF">2022-11-25T10:41:15Z</dcterms:modified>
</cp:coreProperties>
</file>